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5143500" cx="9144000"/>
  <p:notesSz cx="6858000" cy="9144000"/>
  <p:embeddedFontLst>
    <p:embeddedFont>
      <p:font typeface="Roboto Slab"/>
      <p:regular r:id="rId14"/>
      <p:bold r:id="rId15"/>
    </p:embeddedFont>
    <p:embeddedFont>
      <p:font typeface="Roboto"/>
      <p:regular r:id="rId16"/>
      <p:bold r:id="rId17"/>
      <p:italic r:id="rId18"/>
      <p:boldItalic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RobotoSlab-bold.fntdata"/><Relationship Id="rId14" Type="http://schemas.openxmlformats.org/officeDocument/2006/relationships/font" Target="fonts/RobotoSlab-regular.fntdata"/><Relationship Id="rId17" Type="http://schemas.openxmlformats.org/officeDocument/2006/relationships/font" Target="fonts/Roboto-bold.fntdata"/><Relationship Id="rId16" Type="http://schemas.openxmlformats.org/officeDocument/2006/relationships/font" Target="fonts/Roboto-regular.fntdata"/><Relationship Id="rId5" Type="http://schemas.openxmlformats.org/officeDocument/2006/relationships/notesMaster" Target="notesMasters/notesMaster1.xml"/><Relationship Id="rId19" Type="http://schemas.openxmlformats.org/officeDocument/2006/relationships/font" Target="fonts/Roboto-boldItalic.fntdata"/><Relationship Id="rId6" Type="http://schemas.openxmlformats.org/officeDocument/2006/relationships/slide" Target="slides/slide1.xml"/><Relationship Id="rId18" Type="http://schemas.openxmlformats.org/officeDocument/2006/relationships/font" Target="fonts/Roboto-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c6f75fce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c6f75fce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c6f75fceb_0_26: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c6f75fceb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c6f75fceb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c6f75fceb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c6f75fceb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c6f75fceb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c6f75fceb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c6f75fceb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298baedbf69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298baedbf69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298baedbf69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298baedbf69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298baedbf69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298baedbf69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1524800" y="672606"/>
            <a:ext cx="1081625" cy="1124950"/>
          </a:xfrm>
          <a:custGeom>
            <a:rect b="b" l="l" r="r" t="t"/>
            <a:pathLst>
              <a:path extrusionOk="0" h="44998" w="43265">
                <a:moveTo>
                  <a:pt x="0" y="44998"/>
                </a:moveTo>
                <a:lnTo>
                  <a:pt x="0" y="0"/>
                </a:lnTo>
                <a:lnTo>
                  <a:pt x="43265" y="0"/>
                </a:lnTo>
              </a:path>
            </a:pathLst>
          </a:custGeom>
          <a:noFill/>
          <a:ln cap="flat" cmpd="sng" w="28575">
            <a:solidFill>
              <a:schemeClr val="accent5"/>
            </a:solidFill>
            <a:prstDash val="solid"/>
            <a:miter lim="8000"/>
            <a:headEnd len="sm" w="sm" type="none"/>
            <a:tailEnd len="sm" w="sm" type="none"/>
          </a:ln>
        </p:spPr>
      </p:sp>
      <p:sp>
        <p:nvSpPr>
          <p:cNvPr id="11" name="Google Shape;11;p2"/>
          <p:cNvSpPr/>
          <p:nvPr/>
        </p:nvSpPr>
        <p:spPr>
          <a:xfrm rot="10800000">
            <a:off x="6537563" y="3342925"/>
            <a:ext cx="1081625" cy="1124950"/>
          </a:xfrm>
          <a:custGeom>
            <a:rect b="b" l="l" r="r" t="t"/>
            <a:pathLst>
              <a:path extrusionOk="0" h="44998" w="43265">
                <a:moveTo>
                  <a:pt x="0" y="44998"/>
                </a:moveTo>
                <a:lnTo>
                  <a:pt x="0" y="0"/>
                </a:lnTo>
                <a:lnTo>
                  <a:pt x="43265" y="0"/>
                </a:lnTo>
              </a:path>
            </a:pathLst>
          </a:custGeom>
          <a:noFill/>
          <a:ln cap="flat" cmpd="sng" w="28575">
            <a:solidFill>
              <a:schemeClr val="accent5"/>
            </a:solidFill>
            <a:prstDash val="solid"/>
            <a:miter lim="8000"/>
            <a:headEnd len="sm" w="sm" type="none"/>
            <a:tailEnd len="sm" w="sm" type="none"/>
          </a:ln>
        </p:spPr>
      </p:sp>
      <p:cxnSp>
        <p:nvCxnSpPr>
          <p:cNvPr id="12" name="Google Shape;12;p2"/>
          <p:cNvCxnSpPr/>
          <p:nvPr/>
        </p:nvCxnSpPr>
        <p:spPr>
          <a:xfrm>
            <a:off x="4359602" y="2817464"/>
            <a:ext cx="424800" cy="0"/>
          </a:xfrm>
          <a:prstGeom prst="straightConnector1">
            <a:avLst/>
          </a:prstGeom>
          <a:noFill/>
          <a:ln cap="flat" cmpd="sng" w="38100">
            <a:solidFill>
              <a:schemeClr val="accent4"/>
            </a:solidFill>
            <a:prstDash val="solid"/>
            <a:round/>
            <a:headEnd len="sm" w="sm" type="none"/>
            <a:tailEnd len="sm" w="sm" type="none"/>
          </a:ln>
        </p:spPr>
      </p:cxnSp>
      <p:sp>
        <p:nvSpPr>
          <p:cNvPr id="13" name="Google Shape;13;p2"/>
          <p:cNvSpPr txBox="1"/>
          <p:nvPr>
            <p:ph type="ctrTitle"/>
          </p:nvPr>
        </p:nvSpPr>
        <p:spPr>
          <a:xfrm>
            <a:off x="1680302" y="1188925"/>
            <a:ext cx="5783400" cy="1457400"/>
          </a:xfrm>
          <a:prstGeom prst="rect">
            <a:avLst/>
          </a:prstGeom>
        </p:spPr>
        <p:txBody>
          <a:bodyPr anchorCtr="0" anchor="b" bIns="91425" lIns="91425" spcFirstLastPara="1" rIns="91425" wrap="square" tIns="91425">
            <a:no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p:txBody>
      </p:sp>
      <p:sp>
        <p:nvSpPr>
          <p:cNvPr id="14" name="Google Shape;14;p2"/>
          <p:cNvSpPr txBox="1"/>
          <p:nvPr>
            <p:ph idx="1" type="subTitle"/>
          </p:nvPr>
        </p:nvSpPr>
        <p:spPr>
          <a:xfrm>
            <a:off x="1680302" y="3049450"/>
            <a:ext cx="5783400" cy="9090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1pPr>
            <a:lvl2pPr lvl="1"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2pPr>
            <a:lvl3pPr lvl="2"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3pPr>
            <a:lvl4pPr lvl="3"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4pPr>
            <a:lvl5pPr lvl="4"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5pPr>
            <a:lvl6pPr lvl="5"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6pPr>
            <a:lvl7pPr lvl="6"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7pPr>
            <a:lvl8pPr lvl="7"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8pPr>
            <a:lvl9pPr lvl="8"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9pPr>
          </a:lstStyle>
          <a:p/>
        </p:txBody>
      </p:sp>
      <p:sp>
        <p:nvSpPr>
          <p:cNvPr id="15" name="Google Shape;15;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6" name="Shape 16"/>
        <p:cNvGrpSpPr/>
        <p:nvPr/>
      </p:nvGrpSpPr>
      <p:grpSpPr>
        <a:xfrm>
          <a:off x="0" y="0"/>
          <a:ext cx="0" cy="0"/>
          <a:chOff x="0" y="0"/>
          <a:chExt cx="0" cy="0"/>
        </a:xfrm>
      </p:grpSpPr>
      <p:cxnSp>
        <p:nvCxnSpPr>
          <p:cNvPr id="17" name="Google Shape;17;p3"/>
          <p:cNvCxnSpPr/>
          <p:nvPr/>
        </p:nvCxnSpPr>
        <p:spPr>
          <a:xfrm>
            <a:off x="4359602" y="2817464"/>
            <a:ext cx="424800" cy="0"/>
          </a:xfrm>
          <a:prstGeom prst="straightConnector1">
            <a:avLst/>
          </a:prstGeom>
          <a:noFill/>
          <a:ln cap="flat" cmpd="sng" w="38100">
            <a:solidFill>
              <a:schemeClr val="accent4"/>
            </a:solidFill>
            <a:prstDash val="solid"/>
            <a:round/>
            <a:headEnd len="sm" w="sm" type="none"/>
            <a:tailEnd len="sm" w="sm" type="none"/>
          </a:ln>
        </p:spPr>
      </p:cxnSp>
      <p:sp>
        <p:nvSpPr>
          <p:cNvPr id="18" name="Google Shape;18;p3"/>
          <p:cNvSpPr txBox="1"/>
          <p:nvPr>
            <p:ph type="title"/>
          </p:nvPr>
        </p:nvSpPr>
        <p:spPr>
          <a:xfrm>
            <a:off x="480750" y="1764950"/>
            <a:ext cx="8222100" cy="907500"/>
          </a:xfrm>
          <a:prstGeom prst="rect">
            <a:avLst/>
          </a:prstGeom>
        </p:spPr>
        <p:txBody>
          <a:bodyPr anchorCtr="0" anchor="b" bIns="91425" lIns="91425" spcFirstLastPara="1" rIns="91425" wrap="square" tIns="91425">
            <a:no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9" name="Google Shape;19;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0" name="Shape 20"/>
        <p:cNvGrpSpPr/>
        <p:nvPr/>
      </p:nvGrpSpPr>
      <p:grpSpPr>
        <a:xfrm>
          <a:off x="0" y="0"/>
          <a:ext cx="0" cy="0"/>
          <a:chOff x="0" y="0"/>
          <a:chExt cx="0" cy="0"/>
        </a:xfrm>
      </p:grpSpPr>
      <p:cxnSp>
        <p:nvCxnSpPr>
          <p:cNvPr id="21" name="Google Shape;21;p4"/>
          <p:cNvCxnSpPr/>
          <p:nvPr/>
        </p:nvCxnSpPr>
        <p:spPr>
          <a:xfrm>
            <a:off x="492563" y="1260284"/>
            <a:ext cx="424800" cy="0"/>
          </a:xfrm>
          <a:prstGeom prst="straightConnector1">
            <a:avLst/>
          </a:prstGeom>
          <a:noFill/>
          <a:ln cap="flat" cmpd="sng" w="38100">
            <a:solidFill>
              <a:schemeClr val="accent4"/>
            </a:solidFill>
            <a:prstDash val="solid"/>
            <a:round/>
            <a:headEnd len="sm" w="sm" type="none"/>
            <a:tailEnd len="sm" w="sm" type="none"/>
          </a:ln>
        </p:spPr>
      </p:cxnSp>
      <p:sp>
        <p:nvSpPr>
          <p:cNvPr id="22" name="Google Shape;22;p4"/>
          <p:cNvSpPr txBox="1"/>
          <p:nvPr>
            <p:ph type="title"/>
          </p:nvPr>
        </p:nvSpPr>
        <p:spPr>
          <a:xfrm>
            <a:off x="387900" y="458025"/>
            <a:ext cx="8368200" cy="6861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3" name="Google Shape;23;p4"/>
          <p:cNvSpPr txBox="1"/>
          <p:nvPr>
            <p:ph idx="1" type="body"/>
          </p:nvPr>
        </p:nvSpPr>
        <p:spPr>
          <a:xfrm>
            <a:off x="387900" y="1489824"/>
            <a:ext cx="8368200" cy="30789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4" name="Google Shape;24;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5" name="Shape 25"/>
        <p:cNvGrpSpPr/>
        <p:nvPr/>
      </p:nvGrpSpPr>
      <p:grpSpPr>
        <a:xfrm>
          <a:off x="0" y="0"/>
          <a:ext cx="0" cy="0"/>
          <a:chOff x="0" y="0"/>
          <a:chExt cx="0" cy="0"/>
        </a:xfrm>
      </p:grpSpPr>
      <p:cxnSp>
        <p:nvCxnSpPr>
          <p:cNvPr id="26" name="Google Shape;26;p5"/>
          <p:cNvCxnSpPr/>
          <p:nvPr/>
        </p:nvCxnSpPr>
        <p:spPr>
          <a:xfrm>
            <a:off x="492563" y="1260284"/>
            <a:ext cx="424800" cy="0"/>
          </a:xfrm>
          <a:prstGeom prst="straightConnector1">
            <a:avLst/>
          </a:prstGeom>
          <a:noFill/>
          <a:ln cap="flat" cmpd="sng" w="38100">
            <a:solidFill>
              <a:schemeClr val="accent4"/>
            </a:solidFill>
            <a:prstDash val="solid"/>
            <a:round/>
            <a:headEnd len="sm" w="sm" type="none"/>
            <a:tailEnd len="sm" w="sm" type="none"/>
          </a:ln>
        </p:spPr>
      </p:cxnSp>
      <p:sp>
        <p:nvSpPr>
          <p:cNvPr id="27" name="Google Shape;27;p5"/>
          <p:cNvSpPr txBox="1"/>
          <p:nvPr>
            <p:ph type="title"/>
          </p:nvPr>
        </p:nvSpPr>
        <p:spPr>
          <a:xfrm>
            <a:off x="387900" y="458025"/>
            <a:ext cx="8368200" cy="6861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8" name="Google Shape;28;p5"/>
          <p:cNvSpPr txBox="1"/>
          <p:nvPr>
            <p:ph idx="1" type="body"/>
          </p:nvPr>
        </p:nvSpPr>
        <p:spPr>
          <a:xfrm>
            <a:off x="387900" y="1489825"/>
            <a:ext cx="3999900" cy="30789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9" name="Google Shape;29;p5"/>
          <p:cNvSpPr txBox="1"/>
          <p:nvPr>
            <p:ph idx="2" type="body"/>
          </p:nvPr>
        </p:nvSpPr>
        <p:spPr>
          <a:xfrm>
            <a:off x="4756200" y="1489825"/>
            <a:ext cx="3999900" cy="30789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0" name="Google Shape;30;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6"/>
          <p:cNvSpPr txBox="1"/>
          <p:nvPr>
            <p:ph type="title"/>
          </p:nvPr>
        </p:nvSpPr>
        <p:spPr>
          <a:xfrm>
            <a:off x="387900" y="458025"/>
            <a:ext cx="8368200" cy="6861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3" name="Google Shape;33;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4" name="Shape 34"/>
        <p:cNvGrpSpPr/>
        <p:nvPr/>
      </p:nvGrpSpPr>
      <p:grpSpPr>
        <a:xfrm>
          <a:off x="0" y="0"/>
          <a:ext cx="0" cy="0"/>
          <a:chOff x="0" y="0"/>
          <a:chExt cx="0" cy="0"/>
        </a:xfrm>
      </p:grpSpPr>
      <p:cxnSp>
        <p:nvCxnSpPr>
          <p:cNvPr id="35" name="Google Shape;35;p7"/>
          <p:cNvCxnSpPr/>
          <p:nvPr/>
        </p:nvCxnSpPr>
        <p:spPr>
          <a:xfrm>
            <a:off x="489218" y="1412277"/>
            <a:ext cx="331500" cy="0"/>
          </a:xfrm>
          <a:prstGeom prst="straightConnector1">
            <a:avLst/>
          </a:prstGeom>
          <a:noFill/>
          <a:ln cap="flat" cmpd="sng" w="38100">
            <a:solidFill>
              <a:schemeClr val="accent4"/>
            </a:solidFill>
            <a:prstDash val="solid"/>
            <a:round/>
            <a:headEnd len="sm" w="sm" type="none"/>
            <a:tailEnd len="sm" w="sm" type="none"/>
          </a:ln>
        </p:spPr>
      </p:cxnSp>
      <p:sp>
        <p:nvSpPr>
          <p:cNvPr id="36" name="Google Shape;36;p7"/>
          <p:cNvSpPr txBox="1"/>
          <p:nvPr>
            <p:ph type="title"/>
          </p:nvPr>
        </p:nvSpPr>
        <p:spPr>
          <a:xfrm>
            <a:off x="3879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7" name="Google Shape;37;p7"/>
          <p:cNvSpPr txBox="1"/>
          <p:nvPr>
            <p:ph idx="1" type="body"/>
          </p:nvPr>
        </p:nvSpPr>
        <p:spPr>
          <a:xfrm>
            <a:off x="387900" y="1594025"/>
            <a:ext cx="2808000" cy="26811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8" name="Google Shape;38;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9" name="Shape 39"/>
        <p:cNvGrpSpPr/>
        <p:nvPr/>
      </p:nvGrpSpPr>
      <p:grpSpPr>
        <a:xfrm>
          <a:off x="0" y="0"/>
          <a:ext cx="0" cy="0"/>
          <a:chOff x="0" y="0"/>
          <a:chExt cx="0" cy="0"/>
        </a:xfrm>
      </p:grpSpPr>
      <p:sp>
        <p:nvSpPr>
          <p:cNvPr id="40" name="Google Shape;40;p8"/>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41" name="Google Shape;41;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2" name="Shape 42"/>
        <p:cNvGrpSpPr/>
        <p:nvPr/>
      </p:nvGrpSpPr>
      <p:grpSpPr>
        <a:xfrm>
          <a:off x="0" y="0"/>
          <a:ext cx="0" cy="0"/>
          <a:chOff x="0" y="0"/>
          <a:chExt cx="0" cy="0"/>
        </a:xfrm>
      </p:grpSpPr>
      <p:sp>
        <p:nvSpPr>
          <p:cNvPr id="43" name="Google Shape;43;p9"/>
          <p:cNvSpPr/>
          <p:nvPr/>
        </p:nvSpPr>
        <p:spPr>
          <a:xfrm>
            <a:off x="4572000" y="-75"/>
            <a:ext cx="45720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4" name="Google Shape;44;p9"/>
          <p:cNvCxnSpPr/>
          <p:nvPr/>
        </p:nvCxnSpPr>
        <p:spPr>
          <a:xfrm>
            <a:off x="5029675" y="4495503"/>
            <a:ext cx="540900" cy="0"/>
          </a:xfrm>
          <a:prstGeom prst="straightConnector1">
            <a:avLst/>
          </a:prstGeom>
          <a:noFill/>
          <a:ln cap="flat" cmpd="sng" w="38100">
            <a:solidFill>
              <a:schemeClr val="accent5"/>
            </a:solidFill>
            <a:prstDash val="solid"/>
            <a:round/>
            <a:headEnd len="sm" w="sm" type="none"/>
            <a:tailEnd len="sm" w="sm" type="none"/>
          </a:ln>
        </p:spPr>
      </p:cxnSp>
      <p:sp>
        <p:nvSpPr>
          <p:cNvPr id="45" name="Google Shape;45;p9"/>
          <p:cNvSpPr txBox="1"/>
          <p:nvPr>
            <p:ph type="title"/>
          </p:nvPr>
        </p:nvSpPr>
        <p:spPr>
          <a:xfrm>
            <a:off x="265500" y="1209075"/>
            <a:ext cx="4045200" cy="1506300"/>
          </a:xfrm>
          <a:prstGeom prst="rect">
            <a:avLst/>
          </a:prstGeom>
        </p:spPr>
        <p:txBody>
          <a:bodyPr anchorCtr="0" anchor="b" bIns="91425" lIns="91425" spcFirstLastPara="1" rIns="91425" wrap="square" tIns="91425">
            <a:no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46" name="Google Shape;46;p9"/>
          <p:cNvSpPr txBox="1"/>
          <p:nvPr>
            <p:ph idx="1" type="subTitle"/>
          </p:nvPr>
        </p:nvSpPr>
        <p:spPr>
          <a:xfrm>
            <a:off x="265500" y="2769001"/>
            <a:ext cx="4045200" cy="1345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Clr>
                <a:schemeClr val="accent5"/>
              </a:buClr>
              <a:buSzPts val="2100"/>
              <a:buNone/>
              <a:defRPr sz="2100">
                <a:solidFill>
                  <a:schemeClr val="accent5"/>
                </a:solidFill>
              </a:defRPr>
            </a:lvl1pPr>
            <a:lvl2pPr lvl="1" algn="ctr">
              <a:lnSpc>
                <a:spcPct val="100000"/>
              </a:lnSpc>
              <a:spcBef>
                <a:spcPts val="0"/>
              </a:spcBef>
              <a:spcAft>
                <a:spcPts val="0"/>
              </a:spcAft>
              <a:buClr>
                <a:schemeClr val="accent5"/>
              </a:buClr>
              <a:buSzPts val="2100"/>
              <a:buNone/>
              <a:defRPr sz="2100">
                <a:solidFill>
                  <a:schemeClr val="accent5"/>
                </a:solidFill>
              </a:defRPr>
            </a:lvl2pPr>
            <a:lvl3pPr lvl="2" algn="ctr">
              <a:lnSpc>
                <a:spcPct val="100000"/>
              </a:lnSpc>
              <a:spcBef>
                <a:spcPts val="0"/>
              </a:spcBef>
              <a:spcAft>
                <a:spcPts val="0"/>
              </a:spcAft>
              <a:buClr>
                <a:schemeClr val="accent5"/>
              </a:buClr>
              <a:buSzPts val="2100"/>
              <a:buNone/>
              <a:defRPr sz="2100">
                <a:solidFill>
                  <a:schemeClr val="accent5"/>
                </a:solidFill>
              </a:defRPr>
            </a:lvl3pPr>
            <a:lvl4pPr lvl="3" algn="ctr">
              <a:lnSpc>
                <a:spcPct val="100000"/>
              </a:lnSpc>
              <a:spcBef>
                <a:spcPts val="0"/>
              </a:spcBef>
              <a:spcAft>
                <a:spcPts val="0"/>
              </a:spcAft>
              <a:buClr>
                <a:schemeClr val="accent5"/>
              </a:buClr>
              <a:buSzPts val="2100"/>
              <a:buNone/>
              <a:defRPr sz="2100">
                <a:solidFill>
                  <a:schemeClr val="accent5"/>
                </a:solidFill>
              </a:defRPr>
            </a:lvl4pPr>
            <a:lvl5pPr lvl="4" algn="ctr">
              <a:lnSpc>
                <a:spcPct val="100000"/>
              </a:lnSpc>
              <a:spcBef>
                <a:spcPts val="0"/>
              </a:spcBef>
              <a:spcAft>
                <a:spcPts val="0"/>
              </a:spcAft>
              <a:buClr>
                <a:schemeClr val="accent5"/>
              </a:buClr>
              <a:buSzPts val="2100"/>
              <a:buNone/>
              <a:defRPr sz="2100">
                <a:solidFill>
                  <a:schemeClr val="accent5"/>
                </a:solidFill>
              </a:defRPr>
            </a:lvl5pPr>
            <a:lvl6pPr lvl="5" algn="ctr">
              <a:lnSpc>
                <a:spcPct val="100000"/>
              </a:lnSpc>
              <a:spcBef>
                <a:spcPts val="0"/>
              </a:spcBef>
              <a:spcAft>
                <a:spcPts val="0"/>
              </a:spcAft>
              <a:buClr>
                <a:schemeClr val="accent5"/>
              </a:buClr>
              <a:buSzPts val="2100"/>
              <a:buNone/>
              <a:defRPr sz="2100">
                <a:solidFill>
                  <a:schemeClr val="accent5"/>
                </a:solidFill>
              </a:defRPr>
            </a:lvl6pPr>
            <a:lvl7pPr lvl="6" algn="ctr">
              <a:lnSpc>
                <a:spcPct val="100000"/>
              </a:lnSpc>
              <a:spcBef>
                <a:spcPts val="0"/>
              </a:spcBef>
              <a:spcAft>
                <a:spcPts val="0"/>
              </a:spcAft>
              <a:buClr>
                <a:schemeClr val="accent5"/>
              </a:buClr>
              <a:buSzPts val="2100"/>
              <a:buNone/>
              <a:defRPr sz="2100">
                <a:solidFill>
                  <a:schemeClr val="accent5"/>
                </a:solidFill>
              </a:defRPr>
            </a:lvl7pPr>
            <a:lvl8pPr lvl="7" algn="ctr">
              <a:lnSpc>
                <a:spcPct val="100000"/>
              </a:lnSpc>
              <a:spcBef>
                <a:spcPts val="0"/>
              </a:spcBef>
              <a:spcAft>
                <a:spcPts val="0"/>
              </a:spcAft>
              <a:buClr>
                <a:schemeClr val="accent5"/>
              </a:buClr>
              <a:buSzPts val="2100"/>
              <a:buNone/>
              <a:defRPr sz="2100">
                <a:solidFill>
                  <a:schemeClr val="accent5"/>
                </a:solidFill>
              </a:defRPr>
            </a:lvl8pPr>
            <a:lvl9pPr lvl="8" algn="ctr">
              <a:lnSpc>
                <a:spcPct val="100000"/>
              </a:lnSpc>
              <a:spcBef>
                <a:spcPts val="0"/>
              </a:spcBef>
              <a:spcAft>
                <a:spcPts val="0"/>
              </a:spcAft>
              <a:buClr>
                <a:schemeClr val="accent5"/>
              </a:buClr>
              <a:buSzPts val="2100"/>
              <a:buNone/>
              <a:defRPr sz="2100">
                <a:solidFill>
                  <a:schemeClr val="accent5"/>
                </a:solidFill>
              </a:defRPr>
            </a:lvl9pPr>
          </a:lstStyle>
          <a:p/>
        </p:txBody>
      </p:sp>
      <p:sp>
        <p:nvSpPr>
          <p:cNvPr id="47" name="Google Shape;47;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8" name="Google Shape;48;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9" name="Shape 49"/>
        <p:cNvGrpSpPr/>
        <p:nvPr/>
      </p:nvGrpSpPr>
      <p:grpSpPr>
        <a:xfrm>
          <a:off x="0" y="0"/>
          <a:ext cx="0" cy="0"/>
          <a:chOff x="0" y="0"/>
          <a:chExt cx="0" cy="0"/>
        </a:xfrm>
      </p:grpSpPr>
      <p:sp>
        <p:nvSpPr>
          <p:cNvPr id="50" name="Google Shape;50;p10"/>
          <p:cNvSpPr txBox="1"/>
          <p:nvPr>
            <p:ph idx="1" type="body"/>
          </p:nvPr>
        </p:nvSpPr>
        <p:spPr>
          <a:xfrm>
            <a:off x="319500" y="4233725"/>
            <a:ext cx="5998800" cy="5988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Font typeface="Roboto Slab"/>
              <a:buNone/>
              <a:defRPr>
                <a:latin typeface="Roboto Slab"/>
                <a:ea typeface="Roboto Slab"/>
                <a:cs typeface="Roboto Slab"/>
                <a:sym typeface="Roboto Slab"/>
              </a:defRPr>
            </a:lvl1pPr>
          </a:lstStyle>
          <a:p/>
        </p:txBody>
      </p:sp>
      <p:sp>
        <p:nvSpPr>
          <p:cNvPr id="51" name="Google Shape;51;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2" name="Shape 52"/>
        <p:cNvGrpSpPr/>
        <p:nvPr/>
      </p:nvGrpSpPr>
      <p:grpSpPr>
        <a:xfrm>
          <a:off x="0" y="0"/>
          <a:ext cx="0" cy="0"/>
          <a:chOff x="0" y="0"/>
          <a:chExt cx="0" cy="0"/>
        </a:xfrm>
      </p:grpSpPr>
      <p:sp>
        <p:nvSpPr>
          <p:cNvPr id="53" name="Google Shape;53;p11"/>
          <p:cNvSpPr/>
          <p:nvPr/>
        </p:nvSpPr>
        <p:spPr>
          <a:xfrm>
            <a:off x="150" y="5076825"/>
            <a:ext cx="9143700" cy="666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11"/>
          <p:cNvSpPr txBox="1"/>
          <p:nvPr>
            <p:ph hasCustomPrompt="1" type="title"/>
          </p:nvPr>
        </p:nvSpPr>
        <p:spPr>
          <a:xfrm>
            <a:off x="387900" y="1152450"/>
            <a:ext cx="8368200" cy="1538400"/>
          </a:xfrm>
          <a:prstGeom prst="rect">
            <a:avLst/>
          </a:prstGeom>
        </p:spPr>
        <p:txBody>
          <a:bodyPr anchorCtr="0" anchor="ctr" bIns="91425" lIns="91425" spcFirstLastPara="1" rIns="91425" wrap="square" tIns="91425">
            <a:noAutofit/>
          </a:bodyPr>
          <a:lstStyle>
            <a:lvl1pPr lvl="0" algn="ctr">
              <a:spcBef>
                <a:spcPts val="0"/>
              </a:spcBef>
              <a:spcAft>
                <a:spcPts val="0"/>
              </a:spcAft>
              <a:buClr>
                <a:schemeClr val="accent5"/>
              </a:buClr>
              <a:buSzPts val="13000"/>
              <a:buNone/>
              <a:defRPr sz="13000">
                <a:solidFill>
                  <a:schemeClr val="accent5"/>
                </a:solidFill>
              </a:defRPr>
            </a:lvl1pPr>
            <a:lvl2pPr lvl="1" algn="ctr">
              <a:spcBef>
                <a:spcPts val="0"/>
              </a:spcBef>
              <a:spcAft>
                <a:spcPts val="0"/>
              </a:spcAft>
              <a:buClr>
                <a:schemeClr val="accent5"/>
              </a:buClr>
              <a:buSzPts val="13000"/>
              <a:buNone/>
              <a:defRPr sz="13000">
                <a:solidFill>
                  <a:schemeClr val="accent5"/>
                </a:solidFill>
              </a:defRPr>
            </a:lvl2pPr>
            <a:lvl3pPr lvl="2" algn="ctr">
              <a:spcBef>
                <a:spcPts val="0"/>
              </a:spcBef>
              <a:spcAft>
                <a:spcPts val="0"/>
              </a:spcAft>
              <a:buClr>
                <a:schemeClr val="accent5"/>
              </a:buClr>
              <a:buSzPts val="13000"/>
              <a:buNone/>
              <a:defRPr sz="13000">
                <a:solidFill>
                  <a:schemeClr val="accent5"/>
                </a:solidFill>
              </a:defRPr>
            </a:lvl3pPr>
            <a:lvl4pPr lvl="3" algn="ctr">
              <a:spcBef>
                <a:spcPts val="0"/>
              </a:spcBef>
              <a:spcAft>
                <a:spcPts val="0"/>
              </a:spcAft>
              <a:buClr>
                <a:schemeClr val="accent5"/>
              </a:buClr>
              <a:buSzPts val="13000"/>
              <a:buNone/>
              <a:defRPr sz="13000">
                <a:solidFill>
                  <a:schemeClr val="accent5"/>
                </a:solidFill>
              </a:defRPr>
            </a:lvl4pPr>
            <a:lvl5pPr lvl="4" algn="ctr">
              <a:spcBef>
                <a:spcPts val="0"/>
              </a:spcBef>
              <a:spcAft>
                <a:spcPts val="0"/>
              </a:spcAft>
              <a:buClr>
                <a:schemeClr val="accent5"/>
              </a:buClr>
              <a:buSzPts val="13000"/>
              <a:buNone/>
              <a:defRPr sz="13000">
                <a:solidFill>
                  <a:schemeClr val="accent5"/>
                </a:solidFill>
              </a:defRPr>
            </a:lvl5pPr>
            <a:lvl6pPr lvl="5" algn="ctr">
              <a:spcBef>
                <a:spcPts val="0"/>
              </a:spcBef>
              <a:spcAft>
                <a:spcPts val="0"/>
              </a:spcAft>
              <a:buClr>
                <a:schemeClr val="accent5"/>
              </a:buClr>
              <a:buSzPts val="13000"/>
              <a:buNone/>
              <a:defRPr sz="13000">
                <a:solidFill>
                  <a:schemeClr val="accent5"/>
                </a:solidFill>
              </a:defRPr>
            </a:lvl6pPr>
            <a:lvl7pPr lvl="6" algn="ctr">
              <a:spcBef>
                <a:spcPts val="0"/>
              </a:spcBef>
              <a:spcAft>
                <a:spcPts val="0"/>
              </a:spcAft>
              <a:buClr>
                <a:schemeClr val="accent5"/>
              </a:buClr>
              <a:buSzPts val="13000"/>
              <a:buNone/>
              <a:defRPr sz="13000">
                <a:solidFill>
                  <a:schemeClr val="accent5"/>
                </a:solidFill>
              </a:defRPr>
            </a:lvl7pPr>
            <a:lvl8pPr lvl="7" algn="ctr">
              <a:spcBef>
                <a:spcPts val="0"/>
              </a:spcBef>
              <a:spcAft>
                <a:spcPts val="0"/>
              </a:spcAft>
              <a:buClr>
                <a:schemeClr val="accent5"/>
              </a:buClr>
              <a:buSzPts val="13000"/>
              <a:buNone/>
              <a:defRPr sz="13000">
                <a:solidFill>
                  <a:schemeClr val="accent5"/>
                </a:solidFill>
              </a:defRPr>
            </a:lvl8pPr>
            <a:lvl9pPr lvl="8" algn="ctr">
              <a:spcBef>
                <a:spcPts val="0"/>
              </a:spcBef>
              <a:spcAft>
                <a:spcPts val="0"/>
              </a:spcAft>
              <a:buClr>
                <a:schemeClr val="accent5"/>
              </a:buClr>
              <a:buSzPts val="13000"/>
              <a:buNone/>
              <a:defRPr sz="13000">
                <a:solidFill>
                  <a:schemeClr val="accent5"/>
                </a:solidFill>
              </a:defRPr>
            </a:lvl9pPr>
          </a:lstStyle>
          <a:p>
            <a:r>
              <a:t>xx%</a:t>
            </a:r>
          </a:p>
        </p:txBody>
      </p:sp>
      <p:sp>
        <p:nvSpPr>
          <p:cNvPr id="55" name="Google Shape;55;p11"/>
          <p:cNvSpPr txBox="1"/>
          <p:nvPr>
            <p:ph idx="1" type="body"/>
          </p:nvPr>
        </p:nvSpPr>
        <p:spPr>
          <a:xfrm>
            <a:off x="387900" y="2919450"/>
            <a:ext cx="8368200" cy="10716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56" name="Google Shape;56;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7" name="Shape 57"/>
        <p:cNvGrpSpPr/>
        <p:nvPr/>
      </p:nvGrpSpPr>
      <p:grpSpPr>
        <a:xfrm>
          <a:off x="0" y="0"/>
          <a:ext cx="0" cy="0"/>
          <a:chOff x="0" y="0"/>
          <a:chExt cx="0" cy="0"/>
        </a:xfrm>
      </p:grpSpPr>
      <p:sp>
        <p:nvSpPr>
          <p:cNvPr id="58" name="Google Shape;58;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rina">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noAutofit/>
          </a:bodyPr>
          <a:lstStyle>
            <a:lvl1pPr lvl="0">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1pPr>
            <a:lvl2pPr lvl="1">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2pPr>
            <a:lvl3pPr lvl="2">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3pPr>
            <a:lvl4pPr lvl="3">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4pPr>
            <a:lvl5pPr lvl="4">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5pPr>
            <a:lvl6pPr lvl="5">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6pPr>
            <a:lvl7pPr lvl="6">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7pPr>
            <a:lvl8pPr lvl="7">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8pPr>
            <a:lvl9pPr lvl="8">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9pPr>
          </a:lstStyle>
          <a:p/>
        </p:txBody>
      </p:sp>
      <p:sp>
        <p:nvSpPr>
          <p:cNvPr id="7" name="Google Shape;7;p1"/>
          <p:cNvSpPr txBox="1"/>
          <p:nvPr>
            <p:ph idx="1" type="body"/>
          </p:nvPr>
        </p:nvSpPr>
        <p:spPr>
          <a:xfrm>
            <a:off x="387900" y="1489824"/>
            <a:ext cx="8368200" cy="30789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1pPr>
            <a:lvl2pPr indent="-317500" lvl="1" marL="9144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2pPr>
            <a:lvl3pPr indent="-317500" lvl="2" marL="13716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3pPr>
            <a:lvl4pPr indent="-317500" lvl="3" marL="18288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4pPr>
            <a:lvl5pPr indent="-317500" lvl="4" marL="22860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5pPr>
            <a:lvl6pPr indent="-317500" lvl="5" marL="27432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6pPr>
            <a:lvl7pPr indent="-317500" lvl="6" marL="32004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7pPr>
            <a:lvl8pPr indent="-317500" lvl="7" marL="36576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8pPr>
            <a:lvl9pPr indent="-317500" lvl="8" marL="4114800">
              <a:lnSpc>
                <a:spcPct val="115000"/>
              </a:lnSpc>
              <a:spcBef>
                <a:spcPts val="1600"/>
              </a:spcBef>
              <a:spcAft>
                <a:spcPts val="1600"/>
              </a:spcAft>
              <a:buClr>
                <a:schemeClr val="dk1"/>
              </a:buClr>
              <a:buSzPts val="1400"/>
              <a:buFont typeface="Roboto"/>
              <a:buChar char="■"/>
              <a:defRPr>
                <a:solidFill>
                  <a:schemeClr val="dk1"/>
                </a:solidFill>
                <a:latin typeface="Roboto"/>
                <a:ea typeface="Roboto"/>
                <a:cs typeface="Roboto"/>
                <a:sym typeface="Robo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1"/>
                </a:solidFill>
                <a:latin typeface="Roboto"/>
                <a:ea typeface="Roboto"/>
                <a:cs typeface="Roboto"/>
                <a:sym typeface="Roboto"/>
              </a:defRPr>
            </a:lvl1pPr>
            <a:lvl2pPr lvl="1" algn="r">
              <a:buNone/>
              <a:defRPr sz="1000">
                <a:solidFill>
                  <a:schemeClr val="dk1"/>
                </a:solidFill>
                <a:latin typeface="Roboto"/>
                <a:ea typeface="Roboto"/>
                <a:cs typeface="Roboto"/>
                <a:sym typeface="Roboto"/>
              </a:defRPr>
            </a:lvl2pPr>
            <a:lvl3pPr lvl="2" algn="r">
              <a:buNone/>
              <a:defRPr sz="1000">
                <a:solidFill>
                  <a:schemeClr val="dk1"/>
                </a:solidFill>
                <a:latin typeface="Roboto"/>
                <a:ea typeface="Roboto"/>
                <a:cs typeface="Roboto"/>
                <a:sym typeface="Roboto"/>
              </a:defRPr>
            </a:lvl3pPr>
            <a:lvl4pPr lvl="3" algn="r">
              <a:buNone/>
              <a:defRPr sz="1000">
                <a:solidFill>
                  <a:schemeClr val="dk1"/>
                </a:solidFill>
                <a:latin typeface="Roboto"/>
                <a:ea typeface="Roboto"/>
                <a:cs typeface="Roboto"/>
                <a:sym typeface="Roboto"/>
              </a:defRPr>
            </a:lvl4pPr>
            <a:lvl5pPr lvl="4" algn="r">
              <a:buNone/>
              <a:defRPr sz="1000">
                <a:solidFill>
                  <a:schemeClr val="dk1"/>
                </a:solidFill>
                <a:latin typeface="Roboto"/>
                <a:ea typeface="Roboto"/>
                <a:cs typeface="Roboto"/>
                <a:sym typeface="Roboto"/>
              </a:defRPr>
            </a:lvl5pPr>
            <a:lvl6pPr lvl="5" algn="r">
              <a:buNone/>
              <a:defRPr sz="1000">
                <a:solidFill>
                  <a:schemeClr val="dk1"/>
                </a:solidFill>
                <a:latin typeface="Roboto"/>
                <a:ea typeface="Roboto"/>
                <a:cs typeface="Roboto"/>
                <a:sym typeface="Roboto"/>
              </a:defRPr>
            </a:lvl6pPr>
            <a:lvl7pPr lvl="6" algn="r">
              <a:buNone/>
              <a:defRPr sz="1000">
                <a:solidFill>
                  <a:schemeClr val="dk1"/>
                </a:solidFill>
                <a:latin typeface="Roboto"/>
                <a:ea typeface="Roboto"/>
                <a:cs typeface="Roboto"/>
                <a:sym typeface="Roboto"/>
              </a:defRPr>
            </a:lvl7pPr>
            <a:lvl8pPr lvl="7" algn="r">
              <a:buNone/>
              <a:defRPr sz="1000">
                <a:solidFill>
                  <a:schemeClr val="dk1"/>
                </a:solidFill>
                <a:latin typeface="Roboto"/>
                <a:ea typeface="Roboto"/>
                <a:cs typeface="Roboto"/>
                <a:sym typeface="Roboto"/>
              </a:defRPr>
            </a:lvl8pPr>
            <a:lvl9pPr lvl="8" algn="r">
              <a:buNone/>
              <a:defRPr sz="1000">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3"/>
          <p:cNvSpPr txBox="1"/>
          <p:nvPr>
            <p:ph type="ctrTitle"/>
          </p:nvPr>
        </p:nvSpPr>
        <p:spPr>
          <a:xfrm>
            <a:off x="1680302" y="1188925"/>
            <a:ext cx="5783400" cy="1457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a:t>Year 11 Support and Succeed</a:t>
            </a:r>
            <a:endParaRPr b="1"/>
          </a:p>
        </p:txBody>
      </p:sp>
      <p:sp>
        <p:nvSpPr>
          <p:cNvPr id="64" name="Google Shape;64;p13"/>
          <p:cNvSpPr txBox="1"/>
          <p:nvPr>
            <p:ph idx="1" type="subTitle"/>
          </p:nvPr>
        </p:nvSpPr>
        <p:spPr>
          <a:xfrm>
            <a:off x="1680302" y="3049450"/>
            <a:ext cx="5783400" cy="909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a:t>Parent Information Evening</a:t>
            </a:r>
            <a:endParaRPr b="1"/>
          </a:p>
        </p:txBody>
      </p:sp>
      <p:pic>
        <p:nvPicPr>
          <p:cNvPr id="65" name="Google Shape;65;p13"/>
          <p:cNvPicPr preferRelativeResize="0"/>
          <p:nvPr/>
        </p:nvPicPr>
        <p:blipFill>
          <a:blip r:embed="rId3">
            <a:alphaModFix/>
          </a:blip>
          <a:stretch>
            <a:fillRect/>
          </a:stretch>
        </p:blipFill>
        <p:spPr>
          <a:xfrm>
            <a:off x="7004775" y="182724"/>
            <a:ext cx="1714400" cy="1288750"/>
          </a:xfrm>
          <a:prstGeom prst="rect">
            <a:avLst/>
          </a:prstGeom>
          <a:noFill/>
          <a:ln>
            <a:noFill/>
          </a:ln>
        </p:spPr>
      </p:pic>
      <p:sp>
        <p:nvSpPr>
          <p:cNvPr id="66" name="Google Shape;66;p13"/>
          <p:cNvSpPr txBox="1"/>
          <p:nvPr/>
        </p:nvSpPr>
        <p:spPr>
          <a:xfrm>
            <a:off x="76100" y="4671750"/>
            <a:ext cx="4017300" cy="37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1"/>
                </a:solidFill>
                <a:latin typeface="Roboto"/>
                <a:ea typeface="Roboto"/>
                <a:cs typeface="Roboto"/>
                <a:sym typeface="Roboto"/>
              </a:rPr>
              <a:t>Developing compassionate leaders</a:t>
            </a:r>
            <a:endParaRPr sz="1300">
              <a:solidFill>
                <a:schemeClr val="dk1"/>
              </a:solidFill>
              <a:latin typeface="Roboto"/>
              <a:ea typeface="Roboto"/>
              <a:cs typeface="Roboto"/>
              <a:sym typeface="Robo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4"/>
          <p:cNvSpPr/>
          <p:nvPr/>
        </p:nvSpPr>
        <p:spPr>
          <a:xfrm>
            <a:off x="0" y="0"/>
            <a:ext cx="9161100" cy="2484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14"/>
          <p:cNvSpPr txBox="1"/>
          <p:nvPr>
            <p:ph idx="4294967295" type="title"/>
          </p:nvPr>
        </p:nvSpPr>
        <p:spPr>
          <a:xfrm>
            <a:off x="311700" y="1666000"/>
            <a:ext cx="8520600" cy="733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3600">
                <a:solidFill>
                  <a:schemeClr val="accent1"/>
                </a:solidFill>
              </a:rPr>
              <a:t>How to help your child manage exam stress</a:t>
            </a:r>
            <a:endParaRPr b="1" sz="3600">
              <a:solidFill>
                <a:schemeClr val="accent1"/>
              </a:solidFill>
            </a:endParaRPr>
          </a:p>
          <a:p>
            <a:pPr indent="0" lvl="0" marL="0" rtl="0" algn="ctr">
              <a:spcBef>
                <a:spcPts val="0"/>
              </a:spcBef>
              <a:spcAft>
                <a:spcPts val="0"/>
              </a:spcAft>
              <a:buNone/>
            </a:pPr>
            <a:r>
              <a:rPr b="1" lang="en" sz="2200">
                <a:solidFill>
                  <a:schemeClr val="accent1"/>
                </a:solidFill>
              </a:rPr>
              <a:t>Advice from the charity Young Minds</a:t>
            </a:r>
            <a:endParaRPr b="1" sz="2200">
              <a:solidFill>
                <a:schemeClr val="accent1"/>
              </a:solidFill>
            </a:endParaRPr>
          </a:p>
        </p:txBody>
      </p:sp>
      <p:pic>
        <p:nvPicPr>
          <p:cNvPr id="73" name="Google Shape;73;p14"/>
          <p:cNvPicPr preferRelativeResize="0"/>
          <p:nvPr/>
        </p:nvPicPr>
        <p:blipFill>
          <a:blip r:embed="rId3">
            <a:alphaModFix/>
          </a:blip>
          <a:stretch>
            <a:fillRect/>
          </a:stretch>
        </p:blipFill>
        <p:spPr>
          <a:xfrm>
            <a:off x="595500" y="3347900"/>
            <a:ext cx="1700350" cy="1278175"/>
          </a:xfrm>
          <a:prstGeom prst="rect">
            <a:avLst/>
          </a:prstGeom>
          <a:noFill/>
          <a:ln>
            <a:noFill/>
          </a:ln>
        </p:spPr>
      </p:pic>
      <p:sp>
        <p:nvSpPr>
          <p:cNvPr id="74" name="Google Shape;74;p14"/>
          <p:cNvSpPr txBox="1"/>
          <p:nvPr/>
        </p:nvSpPr>
        <p:spPr>
          <a:xfrm>
            <a:off x="111325" y="4626075"/>
            <a:ext cx="4017300" cy="37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1"/>
                </a:solidFill>
                <a:latin typeface="Roboto"/>
                <a:ea typeface="Roboto"/>
                <a:cs typeface="Roboto"/>
                <a:sym typeface="Roboto"/>
              </a:rPr>
              <a:t>Developing compassionate leaders</a:t>
            </a:r>
            <a:endParaRPr sz="1300">
              <a:solidFill>
                <a:schemeClr val="dk1"/>
              </a:solidFill>
              <a:latin typeface="Roboto"/>
              <a:ea typeface="Roboto"/>
              <a:cs typeface="Roboto"/>
              <a:sym typeface="Robot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sp>
        <p:nvSpPr>
          <p:cNvPr id="79" name="Google Shape;79;p15"/>
          <p:cNvSpPr txBox="1"/>
          <p:nvPr>
            <p:ph idx="2" type="body"/>
          </p:nvPr>
        </p:nvSpPr>
        <p:spPr>
          <a:xfrm>
            <a:off x="4723675" y="1234000"/>
            <a:ext cx="4045200" cy="3695100"/>
          </a:xfrm>
          <a:prstGeom prst="rect">
            <a:avLst/>
          </a:prstGeom>
        </p:spPr>
        <p:txBody>
          <a:bodyPr anchorCtr="0" anchor="ctr" bIns="91425" lIns="91425" spcFirstLastPara="1" rIns="91425" wrap="square" tIns="91425">
            <a:noAutofit/>
          </a:bodyPr>
          <a:lstStyle/>
          <a:p>
            <a:pPr indent="0" lvl="0" marL="0" rtl="0" algn="l">
              <a:spcBef>
                <a:spcPts val="0"/>
              </a:spcBef>
              <a:spcAft>
                <a:spcPts val="1600"/>
              </a:spcAft>
              <a:buClr>
                <a:schemeClr val="dk2"/>
              </a:buClr>
              <a:buSzPts val="1100"/>
              <a:buNone/>
            </a:pPr>
            <a:r>
              <a:rPr lang="en" sz="2050"/>
              <a:t>It’s important to understand that your child may well be feeling worried at this time, and that this is normal. Encourage them to talk about their concerns, and reassure them that their feelings are valid and that you are there to support them.</a:t>
            </a:r>
            <a:endParaRPr sz="2500"/>
          </a:p>
        </p:txBody>
      </p:sp>
      <p:sp>
        <p:nvSpPr>
          <p:cNvPr id="80" name="Google Shape;80;p15"/>
          <p:cNvSpPr txBox="1"/>
          <p:nvPr>
            <p:ph type="title"/>
          </p:nvPr>
        </p:nvSpPr>
        <p:spPr>
          <a:xfrm>
            <a:off x="265500" y="1912650"/>
            <a:ext cx="4045200" cy="1318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Listen to their concerns</a:t>
            </a:r>
            <a:endParaRPr/>
          </a:p>
        </p:txBody>
      </p:sp>
      <p:pic>
        <p:nvPicPr>
          <p:cNvPr id="81" name="Google Shape;81;p15"/>
          <p:cNvPicPr preferRelativeResize="0"/>
          <p:nvPr/>
        </p:nvPicPr>
        <p:blipFill>
          <a:blip r:embed="rId3">
            <a:alphaModFix/>
          </a:blip>
          <a:stretch>
            <a:fillRect/>
          </a:stretch>
        </p:blipFill>
        <p:spPr>
          <a:xfrm>
            <a:off x="7277525" y="91400"/>
            <a:ext cx="1700350" cy="1278175"/>
          </a:xfrm>
          <a:prstGeom prst="rect">
            <a:avLst/>
          </a:prstGeom>
          <a:noFill/>
          <a:ln>
            <a:noFill/>
          </a:ln>
        </p:spPr>
      </p:pic>
      <p:sp>
        <p:nvSpPr>
          <p:cNvPr id="82" name="Google Shape;82;p15"/>
          <p:cNvSpPr txBox="1"/>
          <p:nvPr/>
        </p:nvSpPr>
        <p:spPr>
          <a:xfrm>
            <a:off x="76100" y="4671750"/>
            <a:ext cx="4017300" cy="37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1"/>
                </a:solidFill>
                <a:latin typeface="Roboto"/>
                <a:ea typeface="Roboto"/>
                <a:cs typeface="Roboto"/>
                <a:sym typeface="Roboto"/>
              </a:rPr>
              <a:t>Developing compassionate leaders</a:t>
            </a:r>
            <a:endParaRPr sz="1300">
              <a:solidFill>
                <a:schemeClr val="dk1"/>
              </a:solidFill>
              <a:latin typeface="Roboto"/>
              <a:ea typeface="Roboto"/>
              <a:cs typeface="Roboto"/>
              <a:sym typeface="Robo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16"/>
          <p:cNvSpPr txBox="1"/>
          <p:nvPr>
            <p:ph type="title"/>
          </p:nvPr>
        </p:nvSpPr>
        <p:spPr>
          <a:xfrm>
            <a:off x="265500" y="1818600"/>
            <a:ext cx="4045200" cy="1506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Help with exam preparation practicalities</a:t>
            </a:r>
            <a:endParaRPr/>
          </a:p>
        </p:txBody>
      </p:sp>
      <p:sp>
        <p:nvSpPr>
          <p:cNvPr id="88" name="Google Shape;88;p16"/>
          <p:cNvSpPr txBox="1"/>
          <p:nvPr>
            <p:ph idx="2" type="body"/>
          </p:nvPr>
        </p:nvSpPr>
        <p:spPr>
          <a:xfrm>
            <a:off x="4664175" y="1340500"/>
            <a:ext cx="4367400" cy="30420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1350"/>
              <a:t>H</a:t>
            </a:r>
            <a:r>
              <a:rPr lang="en" sz="1350"/>
              <a:t>elping your child to plan a realistic revision timetable, which breaks the days and subjects down into manageable chunks, will reduce their anxiety by increasing their sense of control and confidence. It will also help ensure everything is covered.</a:t>
            </a:r>
            <a:endParaRPr sz="1350"/>
          </a:p>
          <a:p>
            <a:pPr indent="0" lvl="0" marL="0" rtl="0" algn="l">
              <a:spcBef>
                <a:spcPts val="0"/>
              </a:spcBef>
              <a:spcAft>
                <a:spcPts val="0"/>
              </a:spcAft>
              <a:buNone/>
            </a:pPr>
            <a:r>
              <a:rPr lang="en" sz="1350"/>
              <a:t>Discuss different revision techniques and help your child to identify which suit them best. It could be making flashcards or mind maps, watching online revision videos or talking questions through. If there are topics your child finds particularly difficult, make sure their revision plan targets these. And offer support by listening to a recap or testing them on what they have learned, if they find this is helpful.</a:t>
            </a:r>
            <a:endParaRPr sz="1350"/>
          </a:p>
          <a:p>
            <a:pPr indent="0" lvl="0" marL="0" rtl="0" algn="l">
              <a:spcBef>
                <a:spcPts val="0"/>
              </a:spcBef>
              <a:spcAft>
                <a:spcPts val="0"/>
              </a:spcAft>
              <a:buNone/>
            </a:pPr>
            <a:r>
              <a:rPr lang="en" sz="1350"/>
              <a:t>Do ensure your child has a distraction-free place to study too. This could be a school or public library if there isn’t a suitable space at home.</a:t>
            </a:r>
            <a:endParaRPr sz="1350"/>
          </a:p>
          <a:p>
            <a:pPr indent="0" lvl="0" marL="0" rtl="0" algn="l">
              <a:spcBef>
                <a:spcPts val="0"/>
              </a:spcBef>
              <a:spcAft>
                <a:spcPts val="1600"/>
              </a:spcAft>
              <a:buNone/>
            </a:pPr>
            <a:r>
              <a:t/>
            </a:r>
            <a:endParaRPr/>
          </a:p>
        </p:txBody>
      </p:sp>
      <p:sp>
        <p:nvSpPr>
          <p:cNvPr id="89" name="Google Shape;89;p16"/>
          <p:cNvSpPr txBox="1"/>
          <p:nvPr/>
        </p:nvSpPr>
        <p:spPr>
          <a:xfrm>
            <a:off x="76100" y="4671750"/>
            <a:ext cx="4017300" cy="37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1"/>
                </a:solidFill>
                <a:latin typeface="Roboto"/>
                <a:ea typeface="Roboto"/>
                <a:cs typeface="Roboto"/>
                <a:sym typeface="Roboto"/>
              </a:rPr>
              <a:t>Developing compassionate leaders</a:t>
            </a:r>
            <a:endParaRPr sz="1300">
              <a:solidFill>
                <a:schemeClr val="dk1"/>
              </a:solidFill>
              <a:latin typeface="Roboto"/>
              <a:ea typeface="Roboto"/>
              <a:cs typeface="Roboto"/>
              <a:sym typeface="Roboto"/>
            </a:endParaRPr>
          </a:p>
        </p:txBody>
      </p:sp>
      <p:pic>
        <p:nvPicPr>
          <p:cNvPr id="90" name="Google Shape;90;p16"/>
          <p:cNvPicPr preferRelativeResize="0"/>
          <p:nvPr/>
        </p:nvPicPr>
        <p:blipFill>
          <a:blip r:embed="rId3">
            <a:alphaModFix/>
          </a:blip>
          <a:stretch>
            <a:fillRect/>
          </a:stretch>
        </p:blipFill>
        <p:spPr>
          <a:xfrm>
            <a:off x="329900" y="159900"/>
            <a:ext cx="1700350" cy="12781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7"/>
          <p:cNvSpPr txBox="1"/>
          <p:nvPr>
            <p:ph idx="2" type="body"/>
          </p:nvPr>
        </p:nvSpPr>
        <p:spPr>
          <a:xfrm>
            <a:off x="4572000" y="1195925"/>
            <a:ext cx="4490100" cy="3695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1350"/>
              <a:t>Sleeping well, eating regular healthy meals and relaxing are important for everyone’s wellbeing. Encourage your child to stick to healthy routines and to make some time for activities they enjoy – such as exercise, doing something creative, getting fresh air, seeing friends playing in person or online – as these help reduce stress.</a:t>
            </a:r>
            <a:endParaRPr sz="1350"/>
          </a:p>
          <a:p>
            <a:pPr indent="0" lvl="0" marL="0" rtl="0" algn="l">
              <a:spcBef>
                <a:spcPts val="0"/>
              </a:spcBef>
              <a:spcAft>
                <a:spcPts val="0"/>
              </a:spcAft>
              <a:buNone/>
            </a:pPr>
            <a:r>
              <a:rPr lang="en" sz="1350"/>
              <a:t>Revision is most effective when combined with regular breaks, so make sure that your child does step away from their books. You could suggest a cup of tea and a snack, a quick walk or a TV programme they enjoy.</a:t>
            </a:r>
            <a:endParaRPr sz="1350"/>
          </a:p>
          <a:p>
            <a:pPr indent="0" lvl="0" marL="0" rtl="0" algn="l">
              <a:spcBef>
                <a:spcPts val="0"/>
              </a:spcBef>
              <a:spcAft>
                <a:spcPts val="0"/>
              </a:spcAft>
              <a:buNone/>
            </a:pPr>
            <a:r>
              <a:rPr lang="en" sz="1350"/>
              <a:t>Relaxation techniques, such as focussing on breathing slowly or shoulder rolling, can reduce stress or help your child sleep if they are finding it difficult to unwind.</a:t>
            </a:r>
            <a:endParaRPr sz="1350"/>
          </a:p>
          <a:p>
            <a:pPr indent="0" lvl="0" marL="0" rtl="0" algn="l">
              <a:spcBef>
                <a:spcPts val="0"/>
              </a:spcBef>
              <a:spcAft>
                <a:spcPts val="1600"/>
              </a:spcAft>
              <a:buNone/>
            </a:pPr>
            <a:r>
              <a:t/>
            </a:r>
            <a:endParaRPr/>
          </a:p>
        </p:txBody>
      </p:sp>
      <p:sp>
        <p:nvSpPr>
          <p:cNvPr id="96" name="Google Shape;96;p17"/>
          <p:cNvSpPr txBox="1"/>
          <p:nvPr>
            <p:ph type="title"/>
          </p:nvPr>
        </p:nvSpPr>
        <p:spPr>
          <a:xfrm>
            <a:off x="265500" y="1818600"/>
            <a:ext cx="4045200" cy="1506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Encourage healthy routines</a:t>
            </a:r>
            <a:endParaRPr/>
          </a:p>
        </p:txBody>
      </p:sp>
      <p:pic>
        <p:nvPicPr>
          <p:cNvPr id="97" name="Google Shape;97;p17"/>
          <p:cNvPicPr preferRelativeResize="0"/>
          <p:nvPr/>
        </p:nvPicPr>
        <p:blipFill>
          <a:blip r:embed="rId3">
            <a:alphaModFix/>
          </a:blip>
          <a:stretch>
            <a:fillRect/>
          </a:stretch>
        </p:blipFill>
        <p:spPr>
          <a:xfrm>
            <a:off x="265500" y="319675"/>
            <a:ext cx="1700350" cy="1278175"/>
          </a:xfrm>
          <a:prstGeom prst="rect">
            <a:avLst/>
          </a:prstGeom>
          <a:noFill/>
          <a:ln>
            <a:noFill/>
          </a:ln>
        </p:spPr>
      </p:pic>
      <p:sp>
        <p:nvSpPr>
          <p:cNvPr id="98" name="Google Shape;98;p17"/>
          <p:cNvSpPr txBox="1"/>
          <p:nvPr/>
        </p:nvSpPr>
        <p:spPr>
          <a:xfrm>
            <a:off x="76100" y="4671750"/>
            <a:ext cx="4017300" cy="37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1"/>
                </a:solidFill>
                <a:latin typeface="Roboto"/>
                <a:ea typeface="Roboto"/>
                <a:cs typeface="Roboto"/>
                <a:sym typeface="Roboto"/>
              </a:rPr>
              <a:t>Developing compassionate leaders</a:t>
            </a:r>
            <a:endParaRPr sz="1300">
              <a:solidFill>
                <a:schemeClr val="dk1"/>
              </a:solidFill>
              <a:latin typeface="Roboto"/>
              <a:ea typeface="Roboto"/>
              <a:cs typeface="Roboto"/>
              <a:sym typeface="Robot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18"/>
          <p:cNvSpPr txBox="1"/>
          <p:nvPr>
            <p:ph idx="2" type="body"/>
          </p:nvPr>
        </p:nvSpPr>
        <p:spPr>
          <a:xfrm>
            <a:off x="4572000" y="976650"/>
            <a:ext cx="4572000" cy="3695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1350"/>
              <a:t>Young people can feel overwhelmed by pressure to get high grades in exams. It comes at them from school, peers, social media influences and more. So, while it’s normal to want your child to do well, it’s really important that you avoid heaping on more pressure, and that you help instil a sense of perspective. Avoid nagging and over-policing their revision.</a:t>
            </a:r>
            <a:endParaRPr sz="1350"/>
          </a:p>
          <a:p>
            <a:pPr indent="0" lvl="0" marL="0" rtl="0" algn="l">
              <a:spcBef>
                <a:spcPts val="0"/>
              </a:spcBef>
              <a:spcAft>
                <a:spcPts val="0"/>
              </a:spcAft>
              <a:buNone/>
            </a:pPr>
            <a:r>
              <a:rPr lang="en" sz="1350"/>
              <a:t>Encourage your child to focus on realistic goals of their own, rather than to compare themselves critically to their peers or to worry about expectations other people have of them. This applies both to the amount of revision they are doing and to the results they feel they should get. If they are struggling, focussing primarily on the core subjects (maths, English, science) as well as one or two others they enjoy, may reduce stress and allow them to progress to their intended next steps.</a:t>
            </a:r>
            <a:endParaRPr sz="1350"/>
          </a:p>
          <a:p>
            <a:pPr indent="0" lvl="0" marL="0" rtl="0" algn="l">
              <a:spcBef>
                <a:spcPts val="0"/>
              </a:spcBef>
              <a:spcAft>
                <a:spcPts val="0"/>
              </a:spcAft>
              <a:buNone/>
            </a:pPr>
            <a:r>
              <a:rPr lang="en" sz="1350"/>
              <a:t>Reassure your child that exam results do not define them; that they are far from the only measure of success; and that you are proud of them whatever happens on results day.</a:t>
            </a:r>
            <a:endParaRPr sz="1350"/>
          </a:p>
          <a:p>
            <a:pPr indent="0" lvl="0" marL="0" rtl="0" algn="l">
              <a:spcBef>
                <a:spcPts val="0"/>
              </a:spcBef>
              <a:spcAft>
                <a:spcPts val="0"/>
              </a:spcAft>
              <a:buNone/>
            </a:pPr>
            <a:r>
              <a:t/>
            </a:r>
            <a:endParaRPr sz="1350"/>
          </a:p>
          <a:p>
            <a:pPr indent="0" lvl="0" marL="0" rtl="0" algn="l">
              <a:spcBef>
                <a:spcPts val="0"/>
              </a:spcBef>
              <a:spcAft>
                <a:spcPts val="1600"/>
              </a:spcAft>
              <a:buNone/>
            </a:pPr>
            <a:r>
              <a:t/>
            </a:r>
            <a:endParaRPr/>
          </a:p>
        </p:txBody>
      </p:sp>
      <p:sp>
        <p:nvSpPr>
          <p:cNvPr id="104" name="Google Shape;104;p18"/>
          <p:cNvSpPr txBox="1"/>
          <p:nvPr>
            <p:ph type="title"/>
          </p:nvPr>
        </p:nvSpPr>
        <p:spPr>
          <a:xfrm>
            <a:off x="265500" y="2107725"/>
            <a:ext cx="4045200" cy="1506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Promote a sense of perspective - and don’t add to the pressure</a:t>
            </a:r>
            <a:endParaRPr/>
          </a:p>
        </p:txBody>
      </p:sp>
      <p:pic>
        <p:nvPicPr>
          <p:cNvPr id="105" name="Google Shape;105;p18"/>
          <p:cNvPicPr preferRelativeResize="0"/>
          <p:nvPr/>
        </p:nvPicPr>
        <p:blipFill>
          <a:blip r:embed="rId3">
            <a:alphaModFix/>
          </a:blip>
          <a:stretch>
            <a:fillRect/>
          </a:stretch>
        </p:blipFill>
        <p:spPr>
          <a:xfrm>
            <a:off x="265500" y="319675"/>
            <a:ext cx="1700350" cy="1278175"/>
          </a:xfrm>
          <a:prstGeom prst="rect">
            <a:avLst/>
          </a:prstGeom>
          <a:noFill/>
          <a:ln>
            <a:noFill/>
          </a:ln>
        </p:spPr>
      </p:pic>
      <p:sp>
        <p:nvSpPr>
          <p:cNvPr id="106" name="Google Shape;106;p18"/>
          <p:cNvSpPr txBox="1"/>
          <p:nvPr/>
        </p:nvSpPr>
        <p:spPr>
          <a:xfrm>
            <a:off x="76100" y="4671750"/>
            <a:ext cx="4017300" cy="37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1"/>
                </a:solidFill>
                <a:latin typeface="Roboto"/>
                <a:ea typeface="Roboto"/>
                <a:cs typeface="Roboto"/>
                <a:sym typeface="Roboto"/>
              </a:rPr>
              <a:t>Developing compassionate leaders</a:t>
            </a:r>
            <a:endParaRPr sz="1300">
              <a:solidFill>
                <a:schemeClr val="dk1"/>
              </a:solidFill>
              <a:latin typeface="Roboto"/>
              <a:ea typeface="Roboto"/>
              <a:cs typeface="Roboto"/>
              <a:sym typeface="Robot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19"/>
          <p:cNvSpPr txBox="1"/>
          <p:nvPr>
            <p:ph idx="2" type="body"/>
          </p:nvPr>
        </p:nvSpPr>
        <p:spPr>
          <a:xfrm>
            <a:off x="4572000" y="976650"/>
            <a:ext cx="4572000" cy="3695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1750"/>
              <a:t>While some degree of worry or nerves around exams is to be expected, do be aware of signs that anxiety levels may be building. These can include sleep or appetite problems; difficulties with concentration; or physical symptoms such as nausea, sweating or palpitations.</a:t>
            </a:r>
            <a:endParaRPr sz="1750"/>
          </a:p>
          <a:p>
            <a:pPr indent="0" lvl="0" marL="0" rtl="0" algn="l">
              <a:spcBef>
                <a:spcPts val="0"/>
              </a:spcBef>
              <a:spcAft>
                <a:spcPts val="0"/>
              </a:spcAft>
              <a:buNone/>
            </a:pPr>
            <a:r>
              <a:rPr lang="en" sz="1750"/>
              <a:t>If your child’s anxiety is spiralling, encourage them to talk to you, or perhaps to a teacher, about how they are feeling. If you are worried that your child may be experiencing depression or longer-lasting anxiety, discuss this with the GP.</a:t>
            </a:r>
            <a:endParaRPr sz="1750"/>
          </a:p>
          <a:p>
            <a:pPr indent="0" lvl="0" marL="0" rtl="0" algn="l">
              <a:spcBef>
                <a:spcPts val="0"/>
              </a:spcBef>
              <a:spcAft>
                <a:spcPts val="0"/>
              </a:spcAft>
              <a:buNone/>
            </a:pPr>
            <a:r>
              <a:t/>
            </a:r>
            <a:endParaRPr sz="1350"/>
          </a:p>
          <a:p>
            <a:pPr indent="0" lvl="0" marL="0" rtl="0" algn="l">
              <a:spcBef>
                <a:spcPts val="0"/>
              </a:spcBef>
              <a:spcAft>
                <a:spcPts val="0"/>
              </a:spcAft>
              <a:buNone/>
            </a:pPr>
            <a:r>
              <a:t/>
            </a:r>
            <a:endParaRPr sz="1350"/>
          </a:p>
          <a:p>
            <a:pPr indent="0" lvl="0" marL="0" rtl="0" algn="l">
              <a:spcBef>
                <a:spcPts val="0"/>
              </a:spcBef>
              <a:spcAft>
                <a:spcPts val="1600"/>
              </a:spcAft>
              <a:buNone/>
            </a:pPr>
            <a:r>
              <a:t/>
            </a:r>
            <a:endParaRPr/>
          </a:p>
        </p:txBody>
      </p:sp>
      <p:sp>
        <p:nvSpPr>
          <p:cNvPr id="112" name="Google Shape;112;p19"/>
          <p:cNvSpPr txBox="1"/>
          <p:nvPr>
            <p:ph type="title"/>
          </p:nvPr>
        </p:nvSpPr>
        <p:spPr>
          <a:xfrm>
            <a:off x="265500" y="2107725"/>
            <a:ext cx="4045200" cy="1506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Look out for signs that your child is struggling</a:t>
            </a:r>
            <a:endParaRPr/>
          </a:p>
        </p:txBody>
      </p:sp>
      <p:pic>
        <p:nvPicPr>
          <p:cNvPr id="113" name="Google Shape;113;p19"/>
          <p:cNvPicPr preferRelativeResize="0"/>
          <p:nvPr/>
        </p:nvPicPr>
        <p:blipFill>
          <a:blip r:embed="rId3">
            <a:alphaModFix/>
          </a:blip>
          <a:stretch>
            <a:fillRect/>
          </a:stretch>
        </p:blipFill>
        <p:spPr>
          <a:xfrm>
            <a:off x="265500" y="319675"/>
            <a:ext cx="1700350" cy="1278175"/>
          </a:xfrm>
          <a:prstGeom prst="rect">
            <a:avLst/>
          </a:prstGeom>
          <a:noFill/>
          <a:ln>
            <a:noFill/>
          </a:ln>
        </p:spPr>
      </p:pic>
      <p:sp>
        <p:nvSpPr>
          <p:cNvPr id="114" name="Google Shape;114;p19"/>
          <p:cNvSpPr txBox="1"/>
          <p:nvPr/>
        </p:nvSpPr>
        <p:spPr>
          <a:xfrm>
            <a:off x="76100" y="4671750"/>
            <a:ext cx="4017300" cy="37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1"/>
                </a:solidFill>
                <a:latin typeface="Roboto"/>
                <a:ea typeface="Roboto"/>
                <a:cs typeface="Roboto"/>
                <a:sym typeface="Roboto"/>
              </a:rPr>
              <a:t>Developing compassionate leaders</a:t>
            </a:r>
            <a:endParaRPr sz="1300">
              <a:solidFill>
                <a:schemeClr val="dk1"/>
              </a:solidFill>
              <a:latin typeface="Roboto"/>
              <a:ea typeface="Roboto"/>
              <a:cs typeface="Roboto"/>
              <a:sym typeface="Robot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20"/>
          <p:cNvSpPr txBox="1"/>
          <p:nvPr>
            <p:ph idx="2" type="body"/>
          </p:nvPr>
        </p:nvSpPr>
        <p:spPr>
          <a:xfrm>
            <a:off x="4572000" y="976650"/>
            <a:ext cx="4572000" cy="3695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250"/>
              <a:t>Let your child know that you believe in them and feel positive about their future. Planning a special treat and talking about things they are looking forward to after exams can help them feel positive, motivated and less worried.</a:t>
            </a:r>
            <a:endParaRPr sz="2650"/>
          </a:p>
          <a:p>
            <a:pPr indent="0" lvl="0" marL="0" rtl="0" algn="l">
              <a:spcBef>
                <a:spcPts val="0"/>
              </a:spcBef>
              <a:spcAft>
                <a:spcPts val="0"/>
              </a:spcAft>
              <a:buNone/>
            </a:pPr>
            <a:r>
              <a:t/>
            </a:r>
            <a:endParaRPr sz="1350"/>
          </a:p>
          <a:p>
            <a:pPr indent="0" lvl="0" marL="0" rtl="0" algn="l">
              <a:spcBef>
                <a:spcPts val="0"/>
              </a:spcBef>
              <a:spcAft>
                <a:spcPts val="0"/>
              </a:spcAft>
              <a:buNone/>
            </a:pPr>
            <a:r>
              <a:t/>
            </a:r>
            <a:endParaRPr sz="1350"/>
          </a:p>
          <a:p>
            <a:pPr indent="0" lvl="0" marL="0" rtl="0" algn="l">
              <a:spcBef>
                <a:spcPts val="0"/>
              </a:spcBef>
              <a:spcAft>
                <a:spcPts val="1600"/>
              </a:spcAft>
              <a:buNone/>
            </a:pPr>
            <a:r>
              <a:t/>
            </a:r>
            <a:endParaRPr/>
          </a:p>
        </p:txBody>
      </p:sp>
      <p:sp>
        <p:nvSpPr>
          <p:cNvPr id="120" name="Google Shape;120;p20"/>
          <p:cNvSpPr txBox="1"/>
          <p:nvPr>
            <p:ph type="title"/>
          </p:nvPr>
        </p:nvSpPr>
        <p:spPr>
          <a:xfrm>
            <a:off x="265500" y="2107725"/>
            <a:ext cx="4045200" cy="1506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Be positive</a:t>
            </a:r>
            <a:endParaRPr/>
          </a:p>
        </p:txBody>
      </p:sp>
      <p:pic>
        <p:nvPicPr>
          <p:cNvPr id="121" name="Google Shape;121;p20"/>
          <p:cNvPicPr preferRelativeResize="0"/>
          <p:nvPr/>
        </p:nvPicPr>
        <p:blipFill>
          <a:blip r:embed="rId3">
            <a:alphaModFix/>
          </a:blip>
          <a:stretch>
            <a:fillRect/>
          </a:stretch>
        </p:blipFill>
        <p:spPr>
          <a:xfrm>
            <a:off x="265500" y="319675"/>
            <a:ext cx="1700350" cy="1278175"/>
          </a:xfrm>
          <a:prstGeom prst="rect">
            <a:avLst/>
          </a:prstGeom>
          <a:noFill/>
          <a:ln>
            <a:noFill/>
          </a:ln>
        </p:spPr>
      </p:pic>
      <p:sp>
        <p:nvSpPr>
          <p:cNvPr id="122" name="Google Shape;122;p20"/>
          <p:cNvSpPr txBox="1"/>
          <p:nvPr/>
        </p:nvSpPr>
        <p:spPr>
          <a:xfrm>
            <a:off x="76100" y="4671750"/>
            <a:ext cx="4017300" cy="37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1"/>
                </a:solidFill>
                <a:latin typeface="Roboto"/>
                <a:ea typeface="Roboto"/>
                <a:cs typeface="Roboto"/>
                <a:sym typeface="Roboto"/>
              </a:rPr>
              <a:t>Developing compassionate leaders</a:t>
            </a:r>
            <a:endParaRPr sz="1300">
              <a:solidFill>
                <a:schemeClr val="dk1"/>
              </a:solidFill>
              <a:latin typeface="Roboto"/>
              <a:ea typeface="Roboto"/>
              <a:cs typeface="Roboto"/>
              <a:sym typeface="Roboto"/>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rina">
  <a:themeElements>
    <a:clrScheme name="Marina">
      <a:dk1>
        <a:srgbClr val="FFFFFF"/>
      </a:dk1>
      <a:lt1>
        <a:srgbClr val="00517C"/>
      </a:lt1>
      <a:dk2>
        <a:srgbClr val="004065"/>
      </a:dk2>
      <a:lt2>
        <a:srgbClr val="CFD8DC"/>
      </a:lt2>
      <a:accent1>
        <a:srgbClr val="0277BD"/>
      </a:accent1>
      <a:accent2>
        <a:srgbClr val="558B2F"/>
      </a:accent2>
      <a:accent3>
        <a:srgbClr val="009688"/>
      </a:accent3>
      <a:accent4>
        <a:srgbClr val="039BE5"/>
      </a:accent4>
      <a:accent5>
        <a:srgbClr val="8BC34A"/>
      </a:accent5>
      <a:accent6>
        <a:srgbClr val="FFEB38"/>
      </a:accent6>
      <a:hlink>
        <a:srgbClr val="8BC34A"/>
      </a:hlink>
      <a:folHlink>
        <a:srgbClr val="8BC3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