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embeddedFontLst>
    <p:embeddedFont>
      <p:font typeface="Roboto Slab"/>
      <p:regular r:id="rId16"/>
      <p:bold r:id="rId17"/>
    </p:embeddedFont>
    <p:embeddedFont>
      <p:font typeface="Roboto"/>
      <p:regular r:id="rId18"/>
      <p:bold r:id="rId19"/>
      <p:italic r:id="rId20"/>
      <p:boldItalic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italic.fntdata"/><Relationship Id="rId11" Type="http://schemas.openxmlformats.org/officeDocument/2006/relationships/slide" Target="slides/slide6.xml"/><Relationship Id="rId10" Type="http://schemas.openxmlformats.org/officeDocument/2006/relationships/slide" Target="slides/slide5.xml"/><Relationship Id="rId21" Type="http://schemas.openxmlformats.org/officeDocument/2006/relationships/font" Target="fonts/Roboto-boldItalic.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obotoSlab-bold.fntdata"/><Relationship Id="rId16" Type="http://schemas.openxmlformats.org/officeDocument/2006/relationships/font" Target="fonts/RobotoSlab-regular.fntdata"/><Relationship Id="rId5" Type="http://schemas.openxmlformats.org/officeDocument/2006/relationships/notesMaster" Target="notesMasters/notesMaster1.xml"/><Relationship Id="rId19" Type="http://schemas.openxmlformats.org/officeDocument/2006/relationships/font" Target="fonts/Roboto-bold.fntdata"/><Relationship Id="rId6" Type="http://schemas.openxmlformats.org/officeDocument/2006/relationships/slide" Target="slides/slide1.xml"/><Relationship Id="rId18" Type="http://schemas.openxmlformats.org/officeDocument/2006/relationships/font" Target="fonts/Roboto-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c6f75fce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c6f75fce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c6f75fceb_0_2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c6f75fceb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c6f75fceb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c6f75fceb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c6f75fceb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c6f75fceb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c6f75fceb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c6f75fceb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1ea90c1e5ee_1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1ea90c1e5ee_1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298a3b69052_0_3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298a3b69052_0_3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29860cf6a45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29860cf6a45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298a3b69052_0_3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298a3b69052_0_3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298a3b69052_0_32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298a3b69052_0_3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1524800" y="672606"/>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sp>
        <p:nvSpPr>
          <p:cNvPr id="11" name="Google Shape;11;p2"/>
          <p:cNvSpPr/>
          <p:nvPr/>
        </p:nvSpPr>
        <p:spPr>
          <a:xfrm rot="10800000">
            <a:off x="6537563" y="3342925"/>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cxnSp>
        <p:nvCxnSpPr>
          <p:cNvPr id="12" name="Google Shape;12;p2"/>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3" name="Google Shape;13;p2"/>
          <p:cNvSpPr txBox="1"/>
          <p:nvPr>
            <p:ph type="ctrTitle"/>
          </p:nvPr>
        </p:nvSpPr>
        <p:spPr>
          <a:xfrm>
            <a:off x="1680302" y="1188925"/>
            <a:ext cx="5783400" cy="1457400"/>
          </a:xfrm>
          <a:prstGeom prst="rect">
            <a:avLst/>
          </a:prstGeom>
        </p:spPr>
        <p:txBody>
          <a:bodyPr anchorCtr="0" anchor="b" bIns="91425" lIns="91425" spcFirstLastPara="1" rIns="91425" wrap="square" tIns="91425">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p:txBody>
      </p:sp>
      <p:sp>
        <p:nvSpPr>
          <p:cNvPr id="14" name="Google Shape;14;p2"/>
          <p:cNvSpPr txBox="1"/>
          <p:nvPr>
            <p:ph idx="1" type="subTitle"/>
          </p:nvPr>
        </p:nvSpPr>
        <p:spPr>
          <a:xfrm>
            <a:off x="1680302" y="3049450"/>
            <a:ext cx="5783400" cy="9090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p:txBody>
      </p:sp>
      <p:sp>
        <p:nvSpPr>
          <p:cNvPr id="15" name="Google Shape;15;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 name="Shape 16"/>
        <p:cNvGrpSpPr/>
        <p:nvPr/>
      </p:nvGrpSpPr>
      <p:grpSpPr>
        <a:xfrm>
          <a:off x="0" y="0"/>
          <a:ext cx="0" cy="0"/>
          <a:chOff x="0" y="0"/>
          <a:chExt cx="0" cy="0"/>
        </a:xfrm>
      </p:grpSpPr>
      <p:cxnSp>
        <p:nvCxnSpPr>
          <p:cNvPr id="17" name="Google Shape;17;p3"/>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8" name="Google Shape;18;p3"/>
          <p:cNvSpPr txBox="1"/>
          <p:nvPr>
            <p:ph type="title"/>
          </p:nvPr>
        </p:nvSpPr>
        <p:spPr>
          <a:xfrm>
            <a:off x="480750" y="1764950"/>
            <a:ext cx="8222100" cy="907500"/>
          </a:xfrm>
          <a:prstGeom prst="rect">
            <a:avLst/>
          </a:prstGeom>
        </p:spPr>
        <p:txBody>
          <a:bodyPr anchorCtr="0" anchor="b" bIns="91425" lIns="91425" spcFirstLastPara="1" rIns="91425" wrap="square" tIns="9142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9" name="Google Shape;19;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cxnSp>
        <p:nvCxnSpPr>
          <p:cNvPr id="21" name="Google Shape;21;p4"/>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2" name="Google Shape;22;p4"/>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3" name="Google Shape;23;p4"/>
          <p:cNvSpPr txBox="1"/>
          <p:nvPr>
            <p:ph idx="1" type="body"/>
          </p:nvPr>
        </p:nvSpPr>
        <p:spPr>
          <a:xfrm>
            <a:off x="387900" y="1489824"/>
            <a:ext cx="8368200" cy="30789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4" name="Google Shape;24;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cxnSp>
        <p:nvCxnSpPr>
          <p:cNvPr id="26" name="Google Shape;26;p5"/>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7" name="Google Shape;27;p5"/>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8" name="Google Shape;28;p5"/>
          <p:cNvSpPr txBox="1"/>
          <p:nvPr>
            <p:ph idx="1" type="body"/>
          </p:nvPr>
        </p:nvSpPr>
        <p:spPr>
          <a:xfrm>
            <a:off x="387900" y="1489825"/>
            <a:ext cx="3999900" cy="3078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9" name="Google Shape;29;p5"/>
          <p:cNvSpPr txBox="1"/>
          <p:nvPr>
            <p:ph idx="2" type="body"/>
          </p:nvPr>
        </p:nvSpPr>
        <p:spPr>
          <a:xfrm>
            <a:off x="4756200" y="1489825"/>
            <a:ext cx="3999900" cy="3078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0" name="Google Shape;30;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txBox="1"/>
          <p:nvPr>
            <p:ph type="title"/>
          </p:nvPr>
        </p:nvSpPr>
        <p:spPr>
          <a:xfrm>
            <a:off x="387900" y="458025"/>
            <a:ext cx="8368200" cy="6861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3" name="Google Shape;33;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4" name="Shape 34"/>
        <p:cNvGrpSpPr/>
        <p:nvPr/>
      </p:nvGrpSpPr>
      <p:grpSpPr>
        <a:xfrm>
          <a:off x="0" y="0"/>
          <a:ext cx="0" cy="0"/>
          <a:chOff x="0" y="0"/>
          <a:chExt cx="0" cy="0"/>
        </a:xfrm>
      </p:grpSpPr>
      <p:cxnSp>
        <p:nvCxnSpPr>
          <p:cNvPr id="35" name="Google Shape;35;p7"/>
          <p:cNvCxnSpPr/>
          <p:nvPr/>
        </p:nvCxnSpPr>
        <p:spPr>
          <a:xfrm>
            <a:off x="489218" y="1412277"/>
            <a:ext cx="331500" cy="0"/>
          </a:xfrm>
          <a:prstGeom prst="straightConnector1">
            <a:avLst/>
          </a:prstGeom>
          <a:noFill/>
          <a:ln cap="flat" cmpd="sng" w="38100">
            <a:solidFill>
              <a:schemeClr val="accent4"/>
            </a:solidFill>
            <a:prstDash val="solid"/>
            <a:round/>
            <a:headEnd len="sm" w="sm" type="none"/>
            <a:tailEnd len="sm" w="sm" type="none"/>
          </a:ln>
        </p:spPr>
      </p:cxnSp>
      <p:sp>
        <p:nvSpPr>
          <p:cNvPr id="36" name="Google Shape;36;p7"/>
          <p:cNvSpPr txBox="1"/>
          <p:nvPr>
            <p:ph type="title"/>
          </p:nvPr>
        </p:nvSpPr>
        <p:spPr>
          <a:xfrm>
            <a:off x="3879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7" name="Google Shape;37;p7"/>
          <p:cNvSpPr txBox="1"/>
          <p:nvPr>
            <p:ph idx="1" type="body"/>
          </p:nvPr>
        </p:nvSpPr>
        <p:spPr>
          <a:xfrm>
            <a:off x="387900" y="1594025"/>
            <a:ext cx="2808000" cy="26811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8" name="Google Shape;38;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9" name="Shape 39"/>
        <p:cNvGrpSpPr/>
        <p:nvPr/>
      </p:nvGrpSpPr>
      <p:grpSpPr>
        <a:xfrm>
          <a:off x="0" y="0"/>
          <a:ext cx="0" cy="0"/>
          <a:chOff x="0" y="0"/>
          <a:chExt cx="0" cy="0"/>
        </a:xfrm>
      </p:grpSpPr>
      <p:sp>
        <p:nvSpPr>
          <p:cNvPr id="40" name="Google Shape;40;p8"/>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1" name="Google Shape;41;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2" name="Shape 42"/>
        <p:cNvGrpSpPr/>
        <p:nvPr/>
      </p:nvGrpSpPr>
      <p:grpSpPr>
        <a:xfrm>
          <a:off x="0" y="0"/>
          <a:ext cx="0" cy="0"/>
          <a:chOff x="0" y="0"/>
          <a:chExt cx="0" cy="0"/>
        </a:xfrm>
      </p:grpSpPr>
      <p:sp>
        <p:nvSpPr>
          <p:cNvPr id="43" name="Google Shape;43;p9"/>
          <p:cNvSpPr/>
          <p:nvPr/>
        </p:nvSpPr>
        <p:spPr>
          <a:xfrm>
            <a:off x="4572000" y="-7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4" name="Google Shape;44;p9"/>
          <p:cNvCxnSpPr/>
          <p:nvPr/>
        </p:nvCxnSpPr>
        <p:spPr>
          <a:xfrm>
            <a:off x="5029675" y="4495503"/>
            <a:ext cx="540900" cy="0"/>
          </a:xfrm>
          <a:prstGeom prst="straightConnector1">
            <a:avLst/>
          </a:prstGeom>
          <a:noFill/>
          <a:ln cap="flat" cmpd="sng" w="38100">
            <a:solidFill>
              <a:schemeClr val="accent5"/>
            </a:solidFill>
            <a:prstDash val="solid"/>
            <a:round/>
            <a:headEnd len="sm" w="sm" type="none"/>
            <a:tailEnd len="sm" w="sm" type="none"/>
          </a:ln>
        </p:spPr>
      </p:cxnSp>
      <p:sp>
        <p:nvSpPr>
          <p:cNvPr id="45" name="Google Shape;45;p9"/>
          <p:cNvSpPr txBox="1"/>
          <p:nvPr>
            <p:ph type="title"/>
          </p:nvPr>
        </p:nvSpPr>
        <p:spPr>
          <a:xfrm>
            <a:off x="265500" y="1209075"/>
            <a:ext cx="4045200" cy="1506300"/>
          </a:xfrm>
          <a:prstGeom prst="rect">
            <a:avLst/>
          </a:prstGeom>
        </p:spPr>
        <p:txBody>
          <a:bodyPr anchorCtr="0" anchor="b" bIns="91425" lIns="91425" spcFirstLastPara="1" rIns="91425" wrap="square" tIns="91425">
            <a:no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46" name="Google Shape;46;p9"/>
          <p:cNvSpPr txBox="1"/>
          <p:nvPr>
            <p:ph idx="1" type="subTitle"/>
          </p:nvPr>
        </p:nvSpPr>
        <p:spPr>
          <a:xfrm>
            <a:off x="265500" y="27690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p:txBody>
      </p:sp>
      <p:sp>
        <p:nvSpPr>
          <p:cNvPr id="47" name="Google Shape;47;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8" name="Google Shape;48;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10"/>
          <p:cNvSpPr txBox="1"/>
          <p:nvPr>
            <p:ph idx="1" type="body"/>
          </p:nvPr>
        </p:nvSpPr>
        <p:spPr>
          <a:xfrm>
            <a:off x="319500" y="423372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p:txBody>
      </p:sp>
      <p:sp>
        <p:nvSpPr>
          <p:cNvPr id="51" name="Google Shape;51;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11"/>
          <p:cNvSpPr/>
          <p:nvPr/>
        </p:nvSpPr>
        <p:spPr>
          <a:xfrm>
            <a:off x="150" y="5076825"/>
            <a:ext cx="9143700" cy="666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1"/>
          <p:cNvSpPr txBox="1"/>
          <p:nvPr>
            <p:ph hasCustomPrompt="1" type="title"/>
          </p:nvPr>
        </p:nvSpPr>
        <p:spPr>
          <a:xfrm>
            <a:off x="387900" y="1152450"/>
            <a:ext cx="8368200" cy="1538400"/>
          </a:xfrm>
          <a:prstGeom prst="rect">
            <a:avLst/>
          </a:prstGeom>
        </p:spPr>
        <p:txBody>
          <a:bodyPr anchorCtr="0" anchor="ctr" bIns="91425" lIns="91425" spcFirstLastPara="1" rIns="91425" wrap="square" tIns="91425">
            <a:noAutofit/>
          </a:bodyPr>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t>xx%</a:t>
            </a:r>
          </a:p>
        </p:txBody>
      </p:sp>
      <p:sp>
        <p:nvSpPr>
          <p:cNvPr id="55" name="Google Shape;55;p11"/>
          <p:cNvSpPr txBox="1"/>
          <p:nvPr>
            <p:ph idx="1" type="body"/>
          </p:nvPr>
        </p:nvSpPr>
        <p:spPr>
          <a:xfrm>
            <a:off x="387900" y="2919450"/>
            <a:ext cx="8368200" cy="10716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6" name="Google Shape;56;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7" name="Shape 57"/>
        <p:cNvGrpSpPr/>
        <p:nvPr/>
      </p:nvGrpSpPr>
      <p:grpSpPr>
        <a:xfrm>
          <a:off x="0" y="0"/>
          <a:ext cx="0" cy="0"/>
          <a:chOff x="0" y="0"/>
          <a:chExt cx="0" cy="0"/>
        </a:xfrm>
      </p:grpSpPr>
      <p:sp>
        <p:nvSpPr>
          <p:cNvPr id="58" name="Google Shape;58;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TITLE 1">
  <p:cSld name="3_Diapositiva de título_1">
    <p:bg>
      <p:bgPr>
        <a:gradFill>
          <a:gsLst>
            <a:gs pos="0">
              <a:schemeClr val="accent1"/>
            </a:gs>
            <a:gs pos="100000">
              <a:schemeClr val="accent2"/>
            </a:gs>
          </a:gsLst>
          <a:path path="circle">
            <a:fillToRect b="50%" l="50%" r="50%" t="50%"/>
          </a:path>
          <a:tileRect/>
        </a:gradFill>
      </p:bgPr>
    </p:bg>
    <p:spTree>
      <p:nvGrpSpPr>
        <p:cNvPr id="59" name="Shape 59"/>
        <p:cNvGrpSpPr/>
        <p:nvPr/>
      </p:nvGrpSpPr>
      <p:grpSpPr>
        <a:xfrm>
          <a:off x="0" y="0"/>
          <a:ext cx="0" cy="0"/>
          <a:chOff x="0" y="0"/>
          <a:chExt cx="0" cy="0"/>
        </a:xfrm>
      </p:grpSpPr>
      <p:sp>
        <p:nvSpPr>
          <p:cNvPr id="60" name="Google Shape;60;p13"/>
          <p:cNvSpPr/>
          <p:nvPr/>
        </p:nvSpPr>
        <p:spPr>
          <a:xfrm>
            <a:off x="0" y="3475"/>
            <a:ext cx="9144000" cy="5136600"/>
          </a:xfrm>
          <a:prstGeom prst="rect">
            <a:avLst/>
          </a:prstGeom>
          <a:solidFill>
            <a:srgbClr val="85CBCF">
              <a:alpha val="1843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p13"/>
          <p:cNvSpPr txBox="1"/>
          <p:nvPr>
            <p:ph type="ctrTitle"/>
          </p:nvPr>
        </p:nvSpPr>
        <p:spPr>
          <a:xfrm>
            <a:off x="1079400" y="1222075"/>
            <a:ext cx="3287100" cy="26994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lt1"/>
              </a:buClr>
              <a:buSzPts val="4800"/>
              <a:buNone/>
              <a:defRPr b="0" sz="4800">
                <a:solidFill>
                  <a:schemeClr val="lt1"/>
                </a:solidFill>
              </a:defRPr>
            </a:lvl1pPr>
            <a:lvl2pPr lvl="1" rtl="0" algn="l">
              <a:lnSpc>
                <a:spcPct val="100000"/>
              </a:lnSpc>
              <a:spcBef>
                <a:spcPts val="0"/>
              </a:spcBef>
              <a:spcAft>
                <a:spcPts val="0"/>
              </a:spcAft>
              <a:buClr>
                <a:srgbClr val="D9D9D9"/>
              </a:buClr>
              <a:buSzPts val="4800"/>
              <a:buNone/>
              <a:defRPr sz="4800">
                <a:solidFill>
                  <a:srgbClr val="D9D9D9"/>
                </a:solidFill>
              </a:defRPr>
            </a:lvl2pPr>
            <a:lvl3pPr lvl="2" rtl="0" algn="l">
              <a:lnSpc>
                <a:spcPct val="100000"/>
              </a:lnSpc>
              <a:spcBef>
                <a:spcPts val="0"/>
              </a:spcBef>
              <a:spcAft>
                <a:spcPts val="0"/>
              </a:spcAft>
              <a:buClr>
                <a:srgbClr val="D9D9D9"/>
              </a:buClr>
              <a:buSzPts val="4800"/>
              <a:buNone/>
              <a:defRPr sz="4800">
                <a:solidFill>
                  <a:srgbClr val="D9D9D9"/>
                </a:solidFill>
              </a:defRPr>
            </a:lvl3pPr>
            <a:lvl4pPr lvl="3" rtl="0" algn="l">
              <a:lnSpc>
                <a:spcPct val="100000"/>
              </a:lnSpc>
              <a:spcBef>
                <a:spcPts val="0"/>
              </a:spcBef>
              <a:spcAft>
                <a:spcPts val="0"/>
              </a:spcAft>
              <a:buClr>
                <a:srgbClr val="D9D9D9"/>
              </a:buClr>
              <a:buSzPts val="4800"/>
              <a:buNone/>
              <a:defRPr sz="4800">
                <a:solidFill>
                  <a:srgbClr val="D9D9D9"/>
                </a:solidFill>
              </a:defRPr>
            </a:lvl4pPr>
            <a:lvl5pPr lvl="4" rtl="0" algn="l">
              <a:lnSpc>
                <a:spcPct val="100000"/>
              </a:lnSpc>
              <a:spcBef>
                <a:spcPts val="0"/>
              </a:spcBef>
              <a:spcAft>
                <a:spcPts val="0"/>
              </a:spcAft>
              <a:buClr>
                <a:srgbClr val="D9D9D9"/>
              </a:buClr>
              <a:buSzPts val="4800"/>
              <a:buNone/>
              <a:defRPr sz="4800">
                <a:solidFill>
                  <a:srgbClr val="D9D9D9"/>
                </a:solidFill>
              </a:defRPr>
            </a:lvl5pPr>
            <a:lvl6pPr lvl="5" rtl="0" algn="l">
              <a:lnSpc>
                <a:spcPct val="100000"/>
              </a:lnSpc>
              <a:spcBef>
                <a:spcPts val="0"/>
              </a:spcBef>
              <a:spcAft>
                <a:spcPts val="0"/>
              </a:spcAft>
              <a:buClr>
                <a:srgbClr val="D9D9D9"/>
              </a:buClr>
              <a:buSzPts val="4800"/>
              <a:buNone/>
              <a:defRPr sz="4800">
                <a:solidFill>
                  <a:srgbClr val="D9D9D9"/>
                </a:solidFill>
              </a:defRPr>
            </a:lvl6pPr>
            <a:lvl7pPr lvl="6" rtl="0" algn="l">
              <a:lnSpc>
                <a:spcPct val="100000"/>
              </a:lnSpc>
              <a:spcBef>
                <a:spcPts val="0"/>
              </a:spcBef>
              <a:spcAft>
                <a:spcPts val="0"/>
              </a:spcAft>
              <a:buClr>
                <a:srgbClr val="D9D9D9"/>
              </a:buClr>
              <a:buSzPts val="4800"/>
              <a:buNone/>
              <a:defRPr sz="4800">
                <a:solidFill>
                  <a:srgbClr val="D9D9D9"/>
                </a:solidFill>
              </a:defRPr>
            </a:lvl7pPr>
            <a:lvl8pPr lvl="7" rtl="0" algn="l">
              <a:lnSpc>
                <a:spcPct val="100000"/>
              </a:lnSpc>
              <a:spcBef>
                <a:spcPts val="0"/>
              </a:spcBef>
              <a:spcAft>
                <a:spcPts val="0"/>
              </a:spcAft>
              <a:buClr>
                <a:srgbClr val="D9D9D9"/>
              </a:buClr>
              <a:buSzPts val="4800"/>
              <a:buNone/>
              <a:defRPr sz="4800">
                <a:solidFill>
                  <a:srgbClr val="D9D9D9"/>
                </a:solidFill>
              </a:defRPr>
            </a:lvl8pPr>
            <a:lvl9pPr lvl="8" rtl="0" algn="l">
              <a:lnSpc>
                <a:spcPct val="100000"/>
              </a:lnSpc>
              <a:spcBef>
                <a:spcPts val="0"/>
              </a:spcBef>
              <a:spcAft>
                <a:spcPts val="0"/>
              </a:spcAft>
              <a:buClr>
                <a:srgbClr val="D9D9D9"/>
              </a:buClr>
              <a:buSzPts val="4800"/>
              <a:buNone/>
              <a:defRPr sz="4800">
                <a:solidFill>
                  <a:srgbClr val="D9D9D9"/>
                </a:solidFill>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rina">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lvl1pPr lvl="0">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1pPr>
            <a:lvl2pPr lvl="1">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2pPr>
            <a:lvl3pPr lvl="2">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3pPr>
            <a:lvl4pPr lvl="3">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4pPr>
            <a:lvl5pPr lvl="4">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5pPr>
            <a:lvl6pPr lvl="5">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6pPr>
            <a:lvl7pPr lvl="6">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7pPr>
            <a:lvl8pPr lvl="7">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8pPr>
            <a:lvl9pPr lvl="8">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9pPr>
          </a:lstStyle>
          <a:p/>
        </p:txBody>
      </p:sp>
      <p:sp>
        <p:nvSpPr>
          <p:cNvPr id="7" name="Google Shape;7;p1"/>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indent="-317500" lvl="1" marL="9144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2pPr>
            <a:lvl3pPr indent="-317500" lvl="2" marL="13716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3pPr>
            <a:lvl4pPr indent="-317500" lvl="3" marL="18288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4pPr>
            <a:lvl5pPr indent="-317500" lvl="4" marL="22860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5pPr>
            <a:lvl6pPr indent="-317500" lvl="5" marL="27432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6pPr>
            <a:lvl7pPr indent="-317500" lvl="6" marL="32004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7pPr>
            <a:lvl8pPr indent="-317500" lvl="7" marL="36576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8pPr>
            <a:lvl9pPr indent="-317500" lvl="8" marL="4114800">
              <a:lnSpc>
                <a:spcPct val="115000"/>
              </a:lnSpc>
              <a:spcBef>
                <a:spcPts val="1600"/>
              </a:spcBef>
              <a:spcAft>
                <a:spcPts val="1600"/>
              </a:spcAft>
              <a:buClr>
                <a:schemeClr val="dk1"/>
              </a:buClr>
              <a:buSzPts val="1400"/>
              <a:buFont typeface="Roboto"/>
              <a:buChar char="■"/>
              <a:defRPr>
                <a:solidFill>
                  <a:schemeClr val="dk1"/>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1"/>
                </a:solidFill>
                <a:latin typeface="Roboto"/>
                <a:ea typeface="Roboto"/>
                <a:cs typeface="Roboto"/>
                <a:sym typeface="Roboto"/>
              </a:defRPr>
            </a:lvl1pPr>
            <a:lvl2pPr lvl="1" algn="r">
              <a:buNone/>
              <a:defRPr sz="1000">
                <a:solidFill>
                  <a:schemeClr val="dk1"/>
                </a:solidFill>
                <a:latin typeface="Roboto"/>
                <a:ea typeface="Roboto"/>
                <a:cs typeface="Roboto"/>
                <a:sym typeface="Roboto"/>
              </a:defRPr>
            </a:lvl2pPr>
            <a:lvl3pPr lvl="2" algn="r">
              <a:buNone/>
              <a:defRPr sz="1000">
                <a:solidFill>
                  <a:schemeClr val="dk1"/>
                </a:solidFill>
                <a:latin typeface="Roboto"/>
                <a:ea typeface="Roboto"/>
                <a:cs typeface="Roboto"/>
                <a:sym typeface="Roboto"/>
              </a:defRPr>
            </a:lvl3pPr>
            <a:lvl4pPr lvl="3" algn="r">
              <a:buNone/>
              <a:defRPr sz="1000">
                <a:solidFill>
                  <a:schemeClr val="dk1"/>
                </a:solidFill>
                <a:latin typeface="Roboto"/>
                <a:ea typeface="Roboto"/>
                <a:cs typeface="Roboto"/>
                <a:sym typeface="Roboto"/>
              </a:defRPr>
            </a:lvl4pPr>
            <a:lvl5pPr lvl="4" algn="r">
              <a:buNone/>
              <a:defRPr sz="1000">
                <a:solidFill>
                  <a:schemeClr val="dk1"/>
                </a:solidFill>
                <a:latin typeface="Roboto"/>
                <a:ea typeface="Roboto"/>
                <a:cs typeface="Roboto"/>
                <a:sym typeface="Roboto"/>
              </a:defRPr>
            </a:lvl5pPr>
            <a:lvl6pPr lvl="5" algn="r">
              <a:buNone/>
              <a:defRPr sz="1000">
                <a:solidFill>
                  <a:schemeClr val="dk1"/>
                </a:solidFill>
                <a:latin typeface="Roboto"/>
                <a:ea typeface="Roboto"/>
                <a:cs typeface="Roboto"/>
                <a:sym typeface="Roboto"/>
              </a:defRPr>
            </a:lvl6pPr>
            <a:lvl7pPr lvl="6" algn="r">
              <a:buNone/>
              <a:defRPr sz="1000">
                <a:solidFill>
                  <a:schemeClr val="dk1"/>
                </a:solidFill>
                <a:latin typeface="Roboto"/>
                <a:ea typeface="Roboto"/>
                <a:cs typeface="Roboto"/>
                <a:sym typeface="Roboto"/>
              </a:defRPr>
            </a:lvl7pPr>
            <a:lvl8pPr lvl="7" algn="r">
              <a:buNone/>
              <a:defRPr sz="1000">
                <a:solidFill>
                  <a:schemeClr val="dk1"/>
                </a:solidFill>
                <a:latin typeface="Roboto"/>
                <a:ea typeface="Roboto"/>
                <a:cs typeface="Roboto"/>
                <a:sym typeface="Roboto"/>
              </a:defRPr>
            </a:lvl8pPr>
            <a:lvl9pPr lvl="8" algn="r">
              <a:buNone/>
              <a:defRPr sz="1000">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hyperlink" Target="https://blog.innerdrive.co.uk/10-ways-parents-can-help-their-child-revise" TargetMode="External"/><Relationship Id="rId5"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hyperlink" Target="https://blog.innerdrive.co.uk/10-ways-parents-can-help-their-child-revise" TargetMode="External"/><Relationship Id="rId5" Type="http://schemas.openxmlformats.org/officeDocument/2006/relationships/image" Target="../media/image4.png"/><Relationship Id="rId6" Type="http://schemas.openxmlformats.org/officeDocument/2006/relationships/hyperlink" Target="https://psycnet.apa.org/record/2014-52302-001" TargetMode="External"/><Relationship Id="rId7" Type="http://schemas.openxmlformats.org/officeDocument/2006/relationships/hyperlink" Target="https://blog.innerdrive.co.uk/studies/11-the-one-about-parents-and-grades"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4"/>
          <p:cNvSpPr txBox="1"/>
          <p:nvPr>
            <p:ph type="ctrTitle"/>
          </p:nvPr>
        </p:nvSpPr>
        <p:spPr>
          <a:xfrm>
            <a:off x="1680302" y="1188925"/>
            <a:ext cx="5783400" cy="1457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a:t>Year 11 Support and Succeed</a:t>
            </a:r>
            <a:endParaRPr b="1"/>
          </a:p>
        </p:txBody>
      </p:sp>
      <p:sp>
        <p:nvSpPr>
          <p:cNvPr id="67" name="Google Shape;67;p14"/>
          <p:cNvSpPr txBox="1"/>
          <p:nvPr>
            <p:ph idx="1" type="subTitle"/>
          </p:nvPr>
        </p:nvSpPr>
        <p:spPr>
          <a:xfrm>
            <a:off x="1680302" y="3049450"/>
            <a:ext cx="5783400" cy="909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a:t>Parent Information Evening</a:t>
            </a:r>
            <a:endParaRPr b="1"/>
          </a:p>
        </p:txBody>
      </p:sp>
      <p:pic>
        <p:nvPicPr>
          <p:cNvPr id="68" name="Google Shape;68;p14"/>
          <p:cNvPicPr preferRelativeResize="0"/>
          <p:nvPr/>
        </p:nvPicPr>
        <p:blipFill>
          <a:blip r:embed="rId3">
            <a:alphaModFix/>
          </a:blip>
          <a:stretch>
            <a:fillRect/>
          </a:stretch>
        </p:blipFill>
        <p:spPr>
          <a:xfrm>
            <a:off x="7004775" y="182724"/>
            <a:ext cx="1714400" cy="1288750"/>
          </a:xfrm>
          <a:prstGeom prst="rect">
            <a:avLst/>
          </a:prstGeom>
          <a:noFill/>
          <a:ln>
            <a:noFill/>
          </a:ln>
        </p:spPr>
      </p:pic>
      <p:sp>
        <p:nvSpPr>
          <p:cNvPr id="69" name="Google Shape;69;p14"/>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5"/>
          <p:cNvSpPr/>
          <p:nvPr/>
        </p:nvSpPr>
        <p:spPr>
          <a:xfrm>
            <a:off x="0" y="0"/>
            <a:ext cx="9161100" cy="2484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5"/>
          <p:cNvSpPr txBox="1"/>
          <p:nvPr>
            <p:ph idx="4294967295" type="title"/>
          </p:nvPr>
        </p:nvSpPr>
        <p:spPr>
          <a:xfrm>
            <a:off x="311700" y="1666000"/>
            <a:ext cx="8520600" cy="733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3600">
                <a:solidFill>
                  <a:schemeClr val="accent1"/>
                </a:solidFill>
              </a:rPr>
              <a:t>Presentations this evening</a:t>
            </a:r>
            <a:endParaRPr b="1" sz="3600">
              <a:solidFill>
                <a:schemeClr val="accent1"/>
              </a:solidFill>
            </a:endParaRPr>
          </a:p>
          <a:p>
            <a:pPr indent="0" lvl="0" marL="0" rtl="0" algn="ctr">
              <a:spcBef>
                <a:spcPts val="0"/>
              </a:spcBef>
              <a:spcAft>
                <a:spcPts val="0"/>
              </a:spcAft>
              <a:buNone/>
            </a:pPr>
            <a:r>
              <a:rPr b="1" lang="en" sz="1900" u="sng">
                <a:solidFill>
                  <a:schemeClr val="accent1"/>
                </a:solidFill>
              </a:rPr>
              <a:t>Introduction</a:t>
            </a:r>
            <a:endParaRPr b="1" sz="1900" u="sng">
              <a:solidFill>
                <a:schemeClr val="accent1"/>
              </a:solidFill>
            </a:endParaRPr>
          </a:p>
          <a:p>
            <a:pPr indent="0" lvl="0" marL="0" rtl="0" algn="ctr">
              <a:spcBef>
                <a:spcPts val="0"/>
              </a:spcBef>
              <a:spcAft>
                <a:spcPts val="0"/>
              </a:spcAft>
              <a:buNone/>
            </a:pPr>
            <a:r>
              <a:t/>
            </a:r>
            <a:endParaRPr b="1" sz="1900" u="sng">
              <a:solidFill>
                <a:schemeClr val="accent1"/>
              </a:solidFill>
            </a:endParaRPr>
          </a:p>
          <a:p>
            <a:pPr indent="0" lvl="0" marL="0" rtl="0" algn="ctr">
              <a:spcBef>
                <a:spcPts val="0"/>
              </a:spcBef>
              <a:spcAft>
                <a:spcPts val="0"/>
              </a:spcAft>
              <a:buNone/>
            </a:pPr>
            <a:r>
              <a:rPr b="1" lang="en" sz="1900">
                <a:solidFill>
                  <a:schemeClr val="accent1"/>
                </a:solidFill>
              </a:rPr>
              <a:t>Mrs Howard - Director of Learning Key Stages 3 &amp; 4</a:t>
            </a:r>
            <a:endParaRPr b="1" sz="1900">
              <a:solidFill>
                <a:schemeClr val="accent1"/>
              </a:solidFill>
            </a:endParaRPr>
          </a:p>
          <a:p>
            <a:pPr indent="0" lvl="0" marL="0" rtl="0" algn="ctr">
              <a:spcBef>
                <a:spcPts val="0"/>
              </a:spcBef>
              <a:spcAft>
                <a:spcPts val="0"/>
              </a:spcAft>
              <a:buNone/>
            </a:pPr>
            <a:r>
              <a:rPr b="1" lang="en" sz="1900">
                <a:solidFill>
                  <a:schemeClr val="accent1"/>
                </a:solidFill>
              </a:rPr>
              <a:t>Mrs Ellis - Deputy Head</a:t>
            </a:r>
            <a:endParaRPr b="1" sz="1900">
              <a:solidFill>
                <a:schemeClr val="accent1"/>
              </a:solidFill>
            </a:endParaRPr>
          </a:p>
          <a:p>
            <a:pPr indent="0" lvl="0" marL="0" rtl="0" algn="ctr">
              <a:spcBef>
                <a:spcPts val="0"/>
              </a:spcBef>
              <a:spcAft>
                <a:spcPts val="0"/>
              </a:spcAft>
              <a:buNone/>
            </a:pPr>
            <a:r>
              <a:rPr b="1" lang="en" sz="1900">
                <a:solidFill>
                  <a:schemeClr val="accent1"/>
                </a:solidFill>
              </a:rPr>
              <a:t>Ms Orchard - Director of Studies Year 11</a:t>
            </a:r>
            <a:endParaRPr b="1" sz="3600">
              <a:solidFill>
                <a:schemeClr val="accent1"/>
              </a:solidFill>
            </a:endParaRPr>
          </a:p>
        </p:txBody>
      </p:sp>
      <p:sp>
        <p:nvSpPr>
          <p:cNvPr id="76" name="Google Shape;76;p15"/>
          <p:cNvSpPr txBox="1"/>
          <p:nvPr>
            <p:ph idx="4294967295" type="body"/>
          </p:nvPr>
        </p:nvSpPr>
        <p:spPr>
          <a:xfrm>
            <a:off x="164950" y="3108900"/>
            <a:ext cx="2177400" cy="4362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lang="en" sz="2100">
                <a:solidFill>
                  <a:schemeClr val="accent5"/>
                </a:solidFill>
              </a:rPr>
              <a:t>Mrs Moore</a:t>
            </a:r>
            <a:endParaRPr b="1" sz="2100">
              <a:solidFill>
                <a:schemeClr val="accent5"/>
              </a:solidFill>
            </a:endParaRPr>
          </a:p>
        </p:txBody>
      </p:sp>
      <p:cxnSp>
        <p:nvCxnSpPr>
          <p:cNvPr id="77" name="Google Shape;77;p15"/>
          <p:cNvCxnSpPr/>
          <p:nvPr/>
        </p:nvCxnSpPr>
        <p:spPr>
          <a:xfrm>
            <a:off x="1118175" y="3613373"/>
            <a:ext cx="270900" cy="0"/>
          </a:xfrm>
          <a:prstGeom prst="straightConnector1">
            <a:avLst/>
          </a:prstGeom>
          <a:noFill/>
          <a:ln cap="flat" cmpd="sng" w="9525">
            <a:solidFill>
              <a:schemeClr val="lt2"/>
            </a:solidFill>
            <a:prstDash val="solid"/>
            <a:round/>
            <a:headEnd len="sm" w="sm" type="none"/>
            <a:tailEnd len="sm" w="sm" type="none"/>
          </a:ln>
        </p:spPr>
      </p:cxnSp>
      <p:sp>
        <p:nvSpPr>
          <p:cNvPr id="78" name="Google Shape;78;p15"/>
          <p:cNvSpPr txBox="1"/>
          <p:nvPr>
            <p:ph idx="4294967295" type="body"/>
          </p:nvPr>
        </p:nvSpPr>
        <p:spPr>
          <a:xfrm>
            <a:off x="164925" y="3641661"/>
            <a:ext cx="2177400" cy="115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100"/>
              <a:t>Science</a:t>
            </a:r>
            <a:endParaRPr sz="1100"/>
          </a:p>
          <a:p>
            <a:pPr indent="0" lvl="0" marL="0" rtl="0" algn="ctr">
              <a:spcBef>
                <a:spcPts val="1600"/>
              </a:spcBef>
              <a:spcAft>
                <a:spcPts val="0"/>
              </a:spcAft>
              <a:buNone/>
            </a:pPr>
            <a:r>
              <a:rPr lang="en" sz="1100"/>
              <a:t>Head of Science</a:t>
            </a:r>
            <a:endParaRPr sz="1100"/>
          </a:p>
          <a:p>
            <a:pPr indent="0" lvl="0" marL="0" rtl="0" algn="ctr">
              <a:spcBef>
                <a:spcPts val="1600"/>
              </a:spcBef>
              <a:spcAft>
                <a:spcPts val="0"/>
              </a:spcAft>
              <a:buNone/>
            </a:pPr>
            <a:r>
              <a:rPr lang="en" sz="1100"/>
              <a:t>Blue programme session 1</a:t>
            </a:r>
            <a:endParaRPr sz="1100"/>
          </a:p>
          <a:p>
            <a:pPr indent="0" lvl="0" marL="0" rtl="0" algn="ctr">
              <a:spcBef>
                <a:spcPts val="1600"/>
              </a:spcBef>
              <a:spcAft>
                <a:spcPts val="1600"/>
              </a:spcAft>
              <a:buNone/>
            </a:pPr>
            <a:r>
              <a:rPr lang="en" sz="1100"/>
              <a:t>Remain in the hall</a:t>
            </a:r>
            <a:endParaRPr sz="1100"/>
          </a:p>
        </p:txBody>
      </p:sp>
      <p:sp>
        <p:nvSpPr>
          <p:cNvPr id="79" name="Google Shape;79;p15"/>
          <p:cNvSpPr txBox="1"/>
          <p:nvPr>
            <p:ph idx="4294967295" type="body"/>
          </p:nvPr>
        </p:nvSpPr>
        <p:spPr>
          <a:xfrm>
            <a:off x="2374559" y="3108900"/>
            <a:ext cx="2177400" cy="4362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lang="en" sz="2100">
                <a:solidFill>
                  <a:schemeClr val="accent5"/>
                </a:solidFill>
              </a:rPr>
              <a:t>Miss Mani</a:t>
            </a:r>
            <a:endParaRPr b="1" sz="2100">
              <a:solidFill>
                <a:schemeClr val="accent5"/>
              </a:solidFill>
            </a:endParaRPr>
          </a:p>
        </p:txBody>
      </p:sp>
      <p:cxnSp>
        <p:nvCxnSpPr>
          <p:cNvPr id="80" name="Google Shape;80;p15"/>
          <p:cNvCxnSpPr/>
          <p:nvPr/>
        </p:nvCxnSpPr>
        <p:spPr>
          <a:xfrm>
            <a:off x="3327800" y="3613373"/>
            <a:ext cx="270900" cy="0"/>
          </a:xfrm>
          <a:prstGeom prst="straightConnector1">
            <a:avLst/>
          </a:prstGeom>
          <a:noFill/>
          <a:ln cap="flat" cmpd="sng" w="9525">
            <a:solidFill>
              <a:schemeClr val="lt2"/>
            </a:solidFill>
            <a:prstDash val="solid"/>
            <a:round/>
            <a:headEnd len="sm" w="sm" type="none"/>
            <a:tailEnd len="sm" w="sm" type="none"/>
          </a:ln>
        </p:spPr>
      </p:cxnSp>
      <p:sp>
        <p:nvSpPr>
          <p:cNvPr id="81" name="Google Shape;81;p15"/>
          <p:cNvSpPr txBox="1"/>
          <p:nvPr>
            <p:ph idx="4294967295" type="body"/>
          </p:nvPr>
        </p:nvSpPr>
        <p:spPr>
          <a:xfrm>
            <a:off x="2374545" y="3641661"/>
            <a:ext cx="2177400" cy="115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100"/>
              <a:t>Maths</a:t>
            </a:r>
            <a:endParaRPr sz="1100"/>
          </a:p>
          <a:p>
            <a:pPr indent="0" lvl="0" marL="0" rtl="0" algn="ctr">
              <a:spcBef>
                <a:spcPts val="1600"/>
              </a:spcBef>
              <a:spcAft>
                <a:spcPts val="0"/>
              </a:spcAft>
              <a:buNone/>
            </a:pPr>
            <a:r>
              <a:rPr lang="en" sz="1100"/>
              <a:t>Head of Key Stage 4</a:t>
            </a:r>
            <a:endParaRPr sz="1100"/>
          </a:p>
          <a:p>
            <a:pPr indent="0" lvl="0" marL="0" rtl="0" algn="ctr">
              <a:spcBef>
                <a:spcPts val="1600"/>
              </a:spcBef>
              <a:spcAft>
                <a:spcPts val="0"/>
              </a:spcAft>
              <a:buNone/>
            </a:pPr>
            <a:r>
              <a:rPr lang="en" sz="1100"/>
              <a:t>Blue programme session 1</a:t>
            </a:r>
            <a:endParaRPr sz="1100"/>
          </a:p>
          <a:p>
            <a:pPr indent="0" lvl="0" marL="0" rtl="0" algn="ctr">
              <a:spcBef>
                <a:spcPts val="1600"/>
              </a:spcBef>
              <a:spcAft>
                <a:spcPts val="1600"/>
              </a:spcAft>
              <a:buNone/>
            </a:pPr>
            <a:r>
              <a:rPr lang="en" sz="1100"/>
              <a:t>Remain in the hall</a:t>
            </a:r>
            <a:endParaRPr sz="1100"/>
          </a:p>
        </p:txBody>
      </p:sp>
      <p:sp>
        <p:nvSpPr>
          <p:cNvPr id="82" name="Google Shape;82;p15"/>
          <p:cNvSpPr txBox="1"/>
          <p:nvPr>
            <p:ph idx="4294967295" type="body"/>
          </p:nvPr>
        </p:nvSpPr>
        <p:spPr>
          <a:xfrm>
            <a:off x="4584180" y="3108900"/>
            <a:ext cx="2177400" cy="4362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lang="en" sz="2100">
                <a:solidFill>
                  <a:schemeClr val="accent5"/>
                </a:solidFill>
              </a:rPr>
              <a:t>Miss Giglioni</a:t>
            </a:r>
            <a:endParaRPr b="1" sz="2100">
              <a:solidFill>
                <a:schemeClr val="accent5"/>
              </a:solidFill>
            </a:endParaRPr>
          </a:p>
        </p:txBody>
      </p:sp>
      <p:cxnSp>
        <p:nvCxnSpPr>
          <p:cNvPr id="83" name="Google Shape;83;p15"/>
          <p:cNvCxnSpPr/>
          <p:nvPr/>
        </p:nvCxnSpPr>
        <p:spPr>
          <a:xfrm>
            <a:off x="5554075" y="3613373"/>
            <a:ext cx="270900" cy="0"/>
          </a:xfrm>
          <a:prstGeom prst="straightConnector1">
            <a:avLst/>
          </a:prstGeom>
          <a:noFill/>
          <a:ln cap="flat" cmpd="sng" w="9525">
            <a:solidFill>
              <a:schemeClr val="lt2"/>
            </a:solidFill>
            <a:prstDash val="solid"/>
            <a:round/>
            <a:headEnd len="sm" w="sm" type="none"/>
            <a:tailEnd len="sm" w="sm" type="none"/>
          </a:ln>
        </p:spPr>
      </p:cxnSp>
      <p:sp>
        <p:nvSpPr>
          <p:cNvPr id="84" name="Google Shape;84;p15"/>
          <p:cNvSpPr txBox="1"/>
          <p:nvPr>
            <p:ph idx="4294967295" type="body"/>
          </p:nvPr>
        </p:nvSpPr>
        <p:spPr>
          <a:xfrm>
            <a:off x="4584169" y="3641661"/>
            <a:ext cx="2177400" cy="115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100"/>
              <a:t>MFL</a:t>
            </a:r>
            <a:endParaRPr sz="1100"/>
          </a:p>
          <a:p>
            <a:pPr indent="0" lvl="0" marL="0" rtl="0" algn="ctr">
              <a:spcBef>
                <a:spcPts val="1600"/>
              </a:spcBef>
              <a:spcAft>
                <a:spcPts val="0"/>
              </a:spcAft>
              <a:buNone/>
            </a:pPr>
            <a:r>
              <a:rPr lang="en" sz="1100"/>
              <a:t>Head of Key Stage 4</a:t>
            </a:r>
            <a:endParaRPr sz="1100"/>
          </a:p>
          <a:p>
            <a:pPr indent="0" lvl="0" marL="0" rtl="0" algn="ctr">
              <a:spcBef>
                <a:spcPts val="1600"/>
              </a:spcBef>
              <a:spcAft>
                <a:spcPts val="0"/>
              </a:spcAft>
              <a:buNone/>
            </a:pPr>
            <a:r>
              <a:rPr lang="en" sz="1100"/>
              <a:t>Yellow programme session 1</a:t>
            </a:r>
            <a:endParaRPr sz="1100"/>
          </a:p>
          <a:p>
            <a:pPr indent="0" lvl="0" marL="0" rtl="0" algn="ctr">
              <a:spcBef>
                <a:spcPts val="1600"/>
              </a:spcBef>
              <a:spcAft>
                <a:spcPts val="1600"/>
              </a:spcAft>
              <a:buNone/>
            </a:pPr>
            <a:r>
              <a:rPr lang="en" sz="1100"/>
              <a:t>K10</a:t>
            </a:r>
            <a:endParaRPr sz="1100"/>
          </a:p>
        </p:txBody>
      </p:sp>
      <p:sp>
        <p:nvSpPr>
          <p:cNvPr id="85" name="Google Shape;85;p15"/>
          <p:cNvSpPr txBox="1"/>
          <p:nvPr>
            <p:ph idx="4294967295" type="body"/>
          </p:nvPr>
        </p:nvSpPr>
        <p:spPr>
          <a:xfrm>
            <a:off x="6793801" y="3108900"/>
            <a:ext cx="2177400" cy="4362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lang="en" sz="2100">
                <a:solidFill>
                  <a:schemeClr val="accent5"/>
                </a:solidFill>
              </a:rPr>
              <a:t>Ms Adeaga</a:t>
            </a:r>
            <a:endParaRPr b="1" sz="2100">
              <a:solidFill>
                <a:schemeClr val="accent5"/>
              </a:solidFill>
            </a:endParaRPr>
          </a:p>
        </p:txBody>
      </p:sp>
      <p:cxnSp>
        <p:nvCxnSpPr>
          <p:cNvPr id="86" name="Google Shape;86;p15"/>
          <p:cNvCxnSpPr/>
          <p:nvPr/>
        </p:nvCxnSpPr>
        <p:spPr>
          <a:xfrm>
            <a:off x="7747050" y="3613373"/>
            <a:ext cx="270900" cy="0"/>
          </a:xfrm>
          <a:prstGeom prst="straightConnector1">
            <a:avLst/>
          </a:prstGeom>
          <a:noFill/>
          <a:ln cap="flat" cmpd="sng" w="9525">
            <a:solidFill>
              <a:schemeClr val="lt2"/>
            </a:solidFill>
            <a:prstDash val="solid"/>
            <a:round/>
            <a:headEnd len="sm" w="sm" type="none"/>
            <a:tailEnd len="sm" w="sm" type="none"/>
          </a:ln>
        </p:spPr>
      </p:cxnSp>
      <p:sp>
        <p:nvSpPr>
          <p:cNvPr id="87" name="Google Shape;87;p15"/>
          <p:cNvSpPr txBox="1"/>
          <p:nvPr>
            <p:ph idx="4294967295" type="body"/>
          </p:nvPr>
        </p:nvSpPr>
        <p:spPr>
          <a:xfrm>
            <a:off x="6793795" y="3641661"/>
            <a:ext cx="2177400" cy="115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100"/>
              <a:t>English</a:t>
            </a:r>
            <a:endParaRPr sz="1100"/>
          </a:p>
          <a:p>
            <a:pPr indent="0" lvl="0" marL="0" rtl="0" algn="ctr">
              <a:spcBef>
                <a:spcPts val="1600"/>
              </a:spcBef>
              <a:spcAft>
                <a:spcPts val="0"/>
              </a:spcAft>
              <a:buNone/>
            </a:pPr>
            <a:r>
              <a:rPr lang="en" sz="1100"/>
              <a:t>Head of Key Stage 4</a:t>
            </a:r>
            <a:endParaRPr sz="1100"/>
          </a:p>
          <a:p>
            <a:pPr indent="0" lvl="0" marL="0" rtl="0" algn="ctr">
              <a:spcBef>
                <a:spcPts val="1600"/>
              </a:spcBef>
              <a:spcAft>
                <a:spcPts val="0"/>
              </a:spcAft>
              <a:buNone/>
            </a:pPr>
            <a:r>
              <a:rPr lang="en" sz="1100"/>
              <a:t>Yellow programme session 1</a:t>
            </a:r>
            <a:endParaRPr sz="1100"/>
          </a:p>
          <a:p>
            <a:pPr indent="0" lvl="0" marL="0" rtl="0" algn="ctr">
              <a:spcBef>
                <a:spcPts val="1600"/>
              </a:spcBef>
              <a:spcAft>
                <a:spcPts val="1600"/>
              </a:spcAft>
              <a:buNone/>
            </a:pPr>
            <a:r>
              <a:rPr lang="en" sz="1100"/>
              <a:t>K10</a:t>
            </a:r>
            <a:endParaRPr sz="11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6"/>
          <p:cNvSpPr txBox="1"/>
          <p:nvPr>
            <p:ph idx="2" type="body"/>
          </p:nvPr>
        </p:nvSpPr>
        <p:spPr>
          <a:xfrm>
            <a:off x="4723675" y="1234000"/>
            <a:ext cx="40452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Clr>
                <a:schemeClr val="dk2"/>
              </a:buClr>
              <a:buSzPts val="1100"/>
              <a:buNone/>
            </a:pPr>
            <a:r>
              <a:rPr lang="en"/>
              <a:t>35 hours per week in school</a:t>
            </a:r>
            <a:endParaRPr/>
          </a:p>
          <a:p>
            <a:pPr indent="0" lvl="0" marL="0" rtl="0" algn="l">
              <a:spcBef>
                <a:spcPts val="1600"/>
              </a:spcBef>
              <a:spcAft>
                <a:spcPts val="0"/>
              </a:spcAft>
              <a:buClr>
                <a:schemeClr val="dk2"/>
              </a:buClr>
              <a:buSzPts val="1100"/>
              <a:buNone/>
            </a:pPr>
            <a:r>
              <a:rPr lang="en"/>
              <a:t>168 hours in a week</a:t>
            </a:r>
            <a:endParaRPr/>
          </a:p>
          <a:p>
            <a:pPr indent="0" lvl="0" marL="0" rtl="0" algn="l">
              <a:spcBef>
                <a:spcPts val="1600"/>
              </a:spcBef>
              <a:spcAft>
                <a:spcPts val="0"/>
              </a:spcAft>
              <a:buClr>
                <a:schemeClr val="dk2"/>
              </a:buClr>
              <a:buSzPts val="1100"/>
              <a:buNone/>
            </a:pPr>
            <a:r>
              <a:rPr lang="en"/>
              <a:t>20 teaching weeks remaining</a:t>
            </a:r>
            <a:endParaRPr/>
          </a:p>
          <a:p>
            <a:pPr indent="0" lvl="0" marL="0" rtl="0" algn="l">
              <a:spcBef>
                <a:spcPts val="1600"/>
              </a:spcBef>
              <a:spcAft>
                <a:spcPts val="0"/>
              </a:spcAft>
              <a:buClr>
                <a:schemeClr val="dk2"/>
              </a:buClr>
              <a:buSzPts val="1100"/>
              <a:buNone/>
            </a:pPr>
            <a:r>
              <a:rPr lang="en"/>
              <a:t>Most GCSE grades from science, maths, MFL and english</a:t>
            </a:r>
            <a:endParaRPr/>
          </a:p>
          <a:p>
            <a:pPr indent="0" lvl="0" marL="0" rtl="0" algn="l">
              <a:spcBef>
                <a:spcPts val="1600"/>
              </a:spcBef>
              <a:spcAft>
                <a:spcPts val="1600"/>
              </a:spcAft>
              <a:buClr>
                <a:schemeClr val="dk2"/>
              </a:buClr>
              <a:buSzPts val="1100"/>
              <a:buNone/>
            </a:pPr>
            <a:r>
              <a:rPr lang="en"/>
              <a:t>Having the tools and understanding to best support at home</a:t>
            </a:r>
            <a:endParaRPr/>
          </a:p>
        </p:txBody>
      </p:sp>
      <p:sp>
        <p:nvSpPr>
          <p:cNvPr id="93" name="Google Shape;93;p16"/>
          <p:cNvSpPr txBox="1"/>
          <p:nvPr>
            <p:ph type="title"/>
          </p:nvPr>
        </p:nvSpPr>
        <p:spPr>
          <a:xfrm>
            <a:off x="265500" y="1912650"/>
            <a:ext cx="4045200" cy="1318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Working together</a:t>
            </a:r>
            <a:endParaRPr/>
          </a:p>
        </p:txBody>
      </p:sp>
      <p:pic>
        <p:nvPicPr>
          <p:cNvPr id="94" name="Google Shape;94;p16"/>
          <p:cNvPicPr preferRelativeResize="0"/>
          <p:nvPr/>
        </p:nvPicPr>
        <p:blipFill>
          <a:blip r:embed="rId3">
            <a:alphaModFix/>
          </a:blip>
          <a:stretch>
            <a:fillRect/>
          </a:stretch>
        </p:blipFill>
        <p:spPr>
          <a:xfrm>
            <a:off x="7277525" y="91400"/>
            <a:ext cx="1700350" cy="1278175"/>
          </a:xfrm>
          <a:prstGeom prst="rect">
            <a:avLst/>
          </a:prstGeom>
          <a:noFill/>
          <a:ln>
            <a:noFill/>
          </a:ln>
        </p:spPr>
      </p:pic>
      <p:sp>
        <p:nvSpPr>
          <p:cNvPr id="95" name="Google Shape;95;p16"/>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7"/>
          <p:cNvSpPr txBox="1"/>
          <p:nvPr>
            <p:ph type="title"/>
          </p:nvPr>
        </p:nvSpPr>
        <p:spPr>
          <a:xfrm>
            <a:off x="265500" y="1818600"/>
            <a:ext cx="4045200" cy="15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Questions</a:t>
            </a:r>
            <a:endParaRPr/>
          </a:p>
        </p:txBody>
      </p:sp>
      <p:sp>
        <p:nvSpPr>
          <p:cNvPr id="101" name="Google Shape;101;p17"/>
          <p:cNvSpPr txBox="1"/>
          <p:nvPr>
            <p:ph idx="2" type="body"/>
          </p:nvPr>
        </p:nvSpPr>
        <p:spPr>
          <a:xfrm>
            <a:off x="4939500" y="937250"/>
            <a:ext cx="38370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A feedback form link will be emailed to you</a:t>
            </a:r>
            <a:endParaRPr/>
          </a:p>
          <a:p>
            <a:pPr indent="0" lvl="0" marL="0" rtl="0" algn="l">
              <a:spcBef>
                <a:spcPts val="1600"/>
              </a:spcBef>
              <a:spcAft>
                <a:spcPts val="1600"/>
              </a:spcAft>
              <a:buNone/>
            </a:pPr>
            <a:r>
              <a:rPr lang="en"/>
              <a:t>Please ask any questions </a:t>
            </a:r>
            <a:r>
              <a:rPr lang="en"/>
              <a:t>that you may have on that form and they will be directed to the relevant teacher</a:t>
            </a:r>
            <a:endParaRPr/>
          </a:p>
        </p:txBody>
      </p:sp>
      <p:sp>
        <p:nvSpPr>
          <p:cNvPr id="102" name="Google Shape;102;p17"/>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pic>
        <p:nvPicPr>
          <p:cNvPr id="103" name="Google Shape;103;p17"/>
          <p:cNvPicPr preferRelativeResize="0"/>
          <p:nvPr/>
        </p:nvPicPr>
        <p:blipFill>
          <a:blip r:embed="rId3">
            <a:alphaModFix/>
          </a:blip>
          <a:stretch>
            <a:fillRect/>
          </a:stretch>
        </p:blipFill>
        <p:spPr>
          <a:xfrm>
            <a:off x="7276675" y="175125"/>
            <a:ext cx="1700350" cy="12781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18"/>
          <p:cNvSpPr txBox="1"/>
          <p:nvPr>
            <p:ph idx="2" type="body"/>
          </p:nvPr>
        </p:nvSpPr>
        <p:spPr>
          <a:xfrm>
            <a:off x="4664150" y="1028550"/>
            <a:ext cx="4328100" cy="3695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Progress review evening 21st November</a:t>
            </a:r>
            <a:endParaRPr/>
          </a:p>
          <a:p>
            <a:pPr indent="0" lvl="0" marL="0" rtl="0" algn="l">
              <a:spcBef>
                <a:spcPts val="1600"/>
              </a:spcBef>
              <a:spcAft>
                <a:spcPts val="0"/>
              </a:spcAft>
              <a:buNone/>
            </a:pPr>
            <a:r>
              <a:rPr lang="en"/>
              <a:t>Exam information booklets released this week</a:t>
            </a:r>
            <a:endParaRPr/>
          </a:p>
          <a:p>
            <a:pPr indent="0" lvl="0" marL="0" rtl="0" algn="l">
              <a:spcBef>
                <a:spcPts val="1600"/>
              </a:spcBef>
              <a:spcAft>
                <a:spcPts val="1600"/>
              </a:spcAft>
              <a:buNone/>
            </a:pPr>
            <a:r>
              <a:rPr lang="en"/>
              <a:t>Mock exams, week commencing 8th January</a:t>
            </a:r>
            <a:endParaRPr/>
          </a:p>
        </p:txBody>
      </p:sp>
      <p:sp>
        <p:nvSpPr>
          <p:cNvPr id="109" name="Google Shape;109;p18"/>
          <p:cNvSpPr txBox="1"/>
          <p:nvPr>
            <p:ph type="title"/>
          </p:nvPr>
        </p:nvSpPr>
        <p:spPr>
          <a:xfrm>
            <a:off x="265500" y="1818600"/>
            <a:ext cx="4045200" cy="15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Key dates</a:t>
            </a:r>
            <a:endParaRPr/>
          </a:p>
        </p:txBody>
      </p:sp>
      <p:pic>
        <p:nvPicPr>
          <p:cNvPr id="110" name="Google Shape;110;p18"/>
          <p:cNvPicPr preferRelativeResize="0"/>
          <p:nvPr/>
        </p:nvPicPr>
        <p:blipFill>
          <a:blip r:embed="rId3">
            <a:alphaModFix/>
          </a:blip>
          <a:stretch>
            <a:fillRect/>
          </a:stretch>
        </p:blipFill>
        <p:spPr>
          <a:xfrm>
            <a:off x="7291900" y="228375"/>
            <a:ext cx="1700350" cy="1278175"/>
          </a:xfrm>
          <a:prstGeom prst="rect">
            <a:avLst/>
          </a:prstGeom>
          <a:noFill/>
          <a:ln>
            <a:noFill/>
          </a:ln>
        </p:spPr>
      </p:pic>
      <p:sp>
        <p:nvSpPr>
          <p:cNvPr id="111" name="Google Shape;111;p18"/>
          <p:cNvSpPr txBox="1"/>
          <p:nvPr/>
        </p:nvSpPr>
        <p:spPr>
          <a:xfrm>
            <a:off x="76100" y="4671750"/>
            <a:ext cx="4017300" cy="372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1"/>
                </a:solidFill>
                <a:latin typeface="Roboto"/>
                <a:ea typeface="Roboto"/>
                <a:cs typeface="Roboto"/>
                <a:sym typeface="Roboto"/>
              </a:rPr>
              <a:t>Developing compassionate leaders</a:t>
            </a:r>
            <a:endParaRPr sz="1300">
              <a:solidFill>
                <a:schemeClr val="dk1"/>
              </a:solidFill>
              <a:latin typeface="Roboto"/>
              <a:ea typeface="Roboto"/>
              <a:cs typeface="Roboto"/>
              <a:sym typeface="Robo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9"/>
          <p:cNvSpPr txBox="1"/>
          <p:nvPr>
            <p:ph type="title"/>
          </p:nvPr>
        </p:nvSpPr>
        <p:spPr>
          <a:xfrm>
            <a:off x="265500" y="1209075"/>
            <a:ext cx="4045200" cy="1506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Effective Revision</a:t>
            </a:r>
            <a:endParaRPr/>
          </a:p>
        </p:txBody>
      </p:sp>
      <p:pic>
        <p:nvPicPr>
          <p:cNvPr id="117" name="Google Shape;117;p19"/>
          <p:cNvPicPr preferRelativeResize="0"/>
          <p:nvPr/>
        </p:nvPicPr>
        <p:blipFill>
          <a:blip r:embed="rId3">
            <a:alphaModFix/>
          </a:blip>
          <a:stretch>
            <a:fillRect/>
          </a:stretch>
        </p:blipFill>
        <p:spPr>
          <a:xfrm>
            <a:off x="4682800" y="1395800"/>
            <a:ext cx="4379324" cy="2597700"/>
          </a:xfrm>
          <a:prstGeom prst="rect">
            <a:avLst/>
          </a:prstGeom>
          <a:noFill/>
          <a:ln>
            <a:noFill/>
          </a:ln>
        </p:spPr>
      </p:pic>
      <p:pic>
        <p:nvPicPr>
          <p:cNvPr id="118" name="Google Shape;118;p19"/>
          <p:cNvPicPr preferRelativeResize="0"/>
          <p:nvPr/>
        </p:nvPicPr>
        <p:blipFill>
          <a:blip r:embed="rId4">
            <a:alphaModFix/>
          </a:blip>
          <a:stretch>
            <a:fillRect/>
          </a:stretch>
        </p:blipFill>
        <p:spPr>
          <a:xfrm>
            <a:off x="224026" y="201425"/>
            <a:ext cx="1278750" cy="9612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0"/>
          <p:cNvSpPr txBox="1"/>
          <p:nvPr>
            <p:ph type="title"/>
          </p:nvPr>
        </p:nvSpPr>
        <p:spPr>
          <a:xfrm>
            <a:off x="265500" y="1209075"/>
            <a:ext cx="4045200" cy="1506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Effective Revision</a:t>
            </a:r>
            <a:endParaRPr/>
          </a:p>
        </p:txBody>
      </p:sp>
      <p:pic>
        <p:nvPicPr>
          <p:cNvPr id="124" name="Google Shape;124;p20"/>
          <p:cNvPicPr preferRelativeResize="0"/>
          <p:nvPr/>
        </p:nvPicPr>
        <p:blipFill>
          <a:blip r:embed="rId3">
            <a:alphaModFix/>
          </a:blip>
          <a:stretch>
            <a:fillRect/>
          </a:stretch>
        </p:blipFill>
        <p:spPr>
          <a:xfrm>
            <a:off x="4778050" y="830775"/>
            <a:ext cx="4161099" cy="2879675"/>
          </a:xfrm>
          <a:prstGeom prst="rect">
            <a:avLst/>
          </a:prstGeom>
          <a:noFill/>
          <a:ln>
            <a:noFill/>
          </a:ln>
        </p:spPr>
      </p:pic>
      <p:pic>
        <p:nvPicPr>
          <p:cNvPr id="125" name="Google Shape;125;p20"/>
          <p:cNvPicPr preferRelativeResize="0"/>
          <p:nvPr/>
        </p:nvPicPr>
        <p:blipFill>
          <a:blip r:embed="rId4">
            <a:alphaModFix/>
          </a:blip>
          <a:stretch>
            <a:fillRect/>
          </a:stretch>
        </p:blipFill>
        <p:spPr>
          <a:xfrm>
            <a:off x="224026" y="201425"/>
            <a:ext cx="1278750" cy="9612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1"/>
          <p:cNvSpPr txBox="1"/>
          <p:nvPr>
            <p:ph type="title"/>
          </p:nvPr>
        </p:nvSpPr>
        <p:spPr>
          <a:xfrm>
            <a:off x="265500" y="1209075"/>
            <a:ext cx="4045200" cy="1506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Effective Revision</a:t>
            </a:r>
            <a:endParaRPr/>
          </a:p>
        </p:txBody>
      </p:sp>
      <p:sp>
        <p:nvSpPr>
          <p:cNvPr id="131" name="Google Shape;131;p21"/>
          <p:cNvSpPr txBox="1"/>
          <p:nvPr>
            <p:ph idx="2" type="body"/>
          </p:nvPr>
        </p:nvSpPr>
        <p:spPr>
          <a:xfrm>
            <a:off x="4640025" y="81200"/>
            <a:ext cx="4328100" cy="1855500"/>
          </a:xfrm>
          <a:prstGeom prst="rect">
            <a:avLst/>
          </a:prstGeom>
        </p:spPr>
        <p:txBody>
          <a:bodyPr anchorCtr="0" anchor="ctr" bIns="91425" lIns="91425" spcFirstLastPara="1" rIns="91425" wrap="square" tIns="91425">
            <a:noAutofit/>
          </a:bodyPr>
          <a:lstStyle/>
          <a:p>
            <a:pPr indent="-368300" lvl="0" marL="457200" rtl="0" algn="l">
              <a:spcBef>
                <a:spcPts val="0"/>
              </a:spcBef>
              <a:spcAft>
                <a:spcPts val="0"/>
              </a:spcAft>
              <a:buSzPts val="2200"/>
              <a:buChar char="●"/>
            </a:pPr>
            <a:r>
              <a:rPr lang="en" sz="2200"/>
              <a:t>Spaced out</a:t>
            </a:r>
            <a:endParaRPr sz="2200"/>
          </a:p>
          <a:p>
            <a:pPr indent="-368300" lvl="0" marL="457200" rtl="0" algn="l">
              <a:spcBef>
                <a:spcPts val="0"/>
              </a:spcBef>
              <a:spcAft>
                <a:spcPts val="0"/>
              </a:spcAft>
              <a:buSzPts val="2200"/>
              <a:buChar char="●"/>
            </a:pPr>
            <a:r>
              <a:rPr lang="en" sz="2200"/>
              <a:t>Active restructuring</a:t>
            </a:r>
            <a:endParaRPr sz="2200"/>
          </a:p>
          <a:p>
            <a:pPr indent="-368300" lvl="0" marL="457200" rtl="0" algn="l">
              <a:spcBef>
                <a:spcPts val="0"/>
              </a:spcBef>
              <a:spcAft>
                <a:spcPts val="0"/>
              </a:spcAft>
              <a:buSzPts val="2200"/>
              <a:buChar char="●"/>
            </a:pPr>
            <a:r>
              <a:rPr lang="en" sz="2200"/>
              <a:t>Application</a:t>
            </a:r>
            <a:endParaRPr sz="2200"/>
          </a:p>
          <a:p>
            <a:pPr indent="-368300" lvl="0" marL="457200" rtl="0" algn="l">
              <a:spcBef>
                <a:spcPts val="0"/>
              </a:spcBef>
              <a:spcAft>
                <a:spcPts val="0"/>
              </a:spcAft>
              <a:buSzPts val="2200"/>
              <a:buChar char="●"/>
            </a:pPr>
            <a:r>
              <a:rPr lang="en" sz="2200"/>
              <a:t>Metacognitive</a:t>
            </a:r>
            <a:endParaRPr sz="2200"/>
          </a:p>
        </p:txBody>
      </p:sp>
      <p:pic>
        <p:nvPicPr>
          <p:cNvPr id="132" name="Google Shape;132;p21"/>
          <p:cNvPicPr preferRelativeResize="0"/>
          <p:nvPr/>
        </p:nvPicPr>
        <p:blipFill>
          <a:blip r:embed="rId3">
            <a:alphaModFix/>
          </a:blip>
          <a:stretch>
            <a:fillRect/>
          </a:stretch>
        </p:blipFill>
        <p:spPr>
          <a:xfrm>
            <a:off x="224026" y="201425"/>
            <a:ext cx="1278750" cy="961250"/>
          </a:xfrm>
          <a:prstGeom prst="rect">
            <a:avLst/>
          </a:prstGeom>
          <a:noFill/>
          <a:ln>
            <a:noFill/>
          </a:ln>
        </p:spPr>
      </p:pic>
      <p:pic>
        <p:nvPicPr>
          <p:cNvPr id="133" name="Google Shape;133;p21">
            <a:hlinkClick r:id="rId4"/>
          </p:cNvPr>
          <p:cNvPicPr preferRelativeResize="0"/>
          <p:nvPr/>
        </p:nvPicPr>
        <p:blipFill>
          <a:blip r:embed="rId5">
            <a:alphaModFix/>
          </a:blip>
          <a:stretch>
            <a:fillRect/>
          </a:stretch>
        </p:blipFill>
        <p:spPr>
          <a:xfrm>
            <a:off x="5921300" y="1854600"/>
            <a:ext cx="2328425" cy="32889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2"/>
          <p:cNvSpPr txBox="1"/>
          <p:nvPr>
            <p:ph type="title"/>
          </p:nvPr>
        </p:nvSpPr>
        <p:spPr>
          <a:xfrm>
            <a:off x="265500" y="1209075"/>
            <a:ext cx="4045200" cy="15063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Effective Revision</a:t>
            </a:r>
            <a:endParaRPr/>
          </a:p>
        </p:txBody>
      </p:sp>
      <p:sp>
        <p:nvSpPr>
          <p:cNvPr id="139" name="Google Shape;139;p22"/>
          <p:cNvSpPr txBox="1"/>
          <p:nvPr>
            <p:ph idx="2" type="body"/>
          </p:nvPr>
        </p:nvSpPr>
        <p:spPr>
          <a:xfrm>
            <a:off x="4640025" y="81200"/>
            <a:ext cx="4328100" cy="1855500"/>
          </a:xfrm>
          <a:prstGeom prst="rect">
            <a:avLst/>
          </a:prstGeom>
        </p:spPr>
        <p:txBody>
          <a:bodyPr anchorCtr="0" anchor="ctr" bIns="91425" lIns="91425" spcFirstLastPara="1" rIns="91425" wrap="square" tIns="91425">
            <a:noAutofit/>
          </a:bodyPr>
          <a:lstStyle/>
          <a:p>
            <a:pPr indent="-368300" lvl="0" marL="457200" rtl="0" algn="l">
              <a:spcBef>
                <a:spcPts val="0"/>
              </a:spcBef>
              <a:spcAft>
                <a:spcPts val="0"/>
              </a:spcAft>
              <a:buSzPts val="2200"/>
              <a:buChar char="●"/>
            </a:pPr>
            <a:r>
              <a:rPr lang="en" sz="2200"/>
              <a:t>Spaced out</a:t>
            </a:r>
            <a:endParaRPr sz="2200"/>
          </a:p>
          <a:p>
            <a:pPr indent="-368300" lvl="0" marL="457200" rtl="0" algn="l">
              <a:spcBef>
                <a:spcPts val="0"/>
              </a:spcBef>
              <a:spcAft>
                <a:spcPts val="0"/>
              </a:spcAft>
              <a:buSzPts val="2200"/>
              <a:buChar char="●"/>
            </a:pPr>
            <a:r>
              <a:rPr lang="en" sz="2200"/>
              <a:t>Active restructuring</a:t>
            </a:r>
            <a:endParaRPr sz="2200"/>
          </a:p>
          <a:p>
            <a:pPr indent="-368300" lvl="0" marL="457200" rtl="0" algn="l">
              <a:spcBef>
                <a:spcPts val="0"/>
              </a:spcBef>
              <a:spcAft>
                <a:spcPts val="0"/>
              </a:spcAft>
              <a:buSzPts val="2200"/>
              <a:buChar char="●"/>
            </a:pPr>
            <a:r>
              <a:rPr lang="en" sz="2200"/>
              <a:t>Application</a:t>
            </a:r>
            <a:endParaRPr sz="2200"/>
          </a:p>
          <a:p>
            <a:pPr indent="-368300" lvl="0" marL="457200" rtl="0" algn="l">
              <a:spcBef>
                <a:spcPts val="0"/>
              </a:spcBef>
              <a:spcAft>
                <a:spcPts val="0"/>
              </a:spcAft>
              <a:buSzPts val="2200"/>
              <a:buChar char="●"/>
            </a:pPr>
            <a:r>
              <a:rPr lang="en" sz="2200"/>
              <a:t>Metacognitive</a:t>
            </a:r>
            <a:endParaRPr sz="2200"/>
          </a:p>
        </p:txBody>
      </p:sp>
      <p:pic>
        <p:nvPicPr>
          <p:cNvPr id="140" name="Google Shape;140;p22"/>
          <p:cNvPicPr preferRelativeResize="0"/>
          <p:nvPr/>
        </p:nvPicPr>
        <p:blipFill>
          <a:blip r:embed="rId3">
            <a:alphaModFix/>
          </a:blip>
          <a:stretch>
            <a:fillRect/>
          </a:stretch>
        </p:blipFill>
        <p:spPr>
          <a:xfrm>
            <a:off x="224026" y="201425"/>
            <a:ext cx="1278750" cy="961250"/>
          </a:xfrm>
          <a:prstGeom prst="rect">
            <a:avLst/>
          </a:prstGeom>
          <a:noFill/>
          <a:ln>
            <a:noFill/>
          </a:ln>
        </p:spPr>
      </p:pic>
      <p:pic>
        <p:nvPicPr>
          <p:cNvPr id="141" name="Google Shape;141;p22">
            <a:hlinkClick r:id="rId4"/>
          </p:cNvPr>
          <p:cNvPicPr preferRelativeResize="0"/>
          <p:nvPr/>
        </p:nvPicPr>
        <p:blipFill>
          <a:blip r:embed="rId5">
            <a:alphaModFix/>
          </a:blip>
          <a:stretch>
            <a:fillRect/>
          </a:stretch>
        </p:blipFill>
        <p:spPr>
          <a:xfrm>
            <a:off x="5921300" y="1854600"/>
            <a:ext cx="2328425" cy="3288900"/>
          </a:xfrm>
          <a:prstGeom prst="rect">
            <a:avLst/>
          </a:prstGeom>
          <a:noFill/>
          <a:ln>
            <a:noFill/>
          </a:ln>
        </p:spPr>
      </p:pic>
      <p:sp>
        <p:nvSpPr>
          <p:cNvPr id="142" name="Google Shape;142;p22"/>
          <p:cNvSpPr txBox="1"/>
          <p:nvPr/>
        </p:nvSpPr>
        <p:spPr>
          <a:xfrm>
            <a:off x="154925" y="3067525"/>
            <a:ext cx="4237200" cy="184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solidFill>
                  <a:srgbClr val="2C2C2C"/>
                </a:solidFill>
                <a:highlight>
                  <a:srgbClr val="FFFFFF"/>
                </a:highlight>
                <a:latin typeface="Roboto"/>
                <a:ea typeface="Roboto"/>
                <a:cs typeface="Roboto"/>
                <a:sym typeface="Roboto"/>
              </a:rPr>
              <a:t>The mere presence of a phone can </a:t>
            </a:r>
            <a:r>
              <a:rPr lang="en" sz="1200">
                <a:solidFill>
                  <a:srgbClr val="1968D1"/>
                </a:solidFill>
                <a:highlight>
                  <a:srgbClr val="FFFFFF"/>
                </a:highlight>
                <a:uFill>
                  <a:noFill/>
                </a:uFill>
                <a:latin typeface="Roboto"/>
                <a:ea typeface="Roboto"/>
                <a:cs typeface="Roboto"/>
                <a:sym typeface="Roboto"/>
                <a:hlinkClick r:id="rId6">
                  <a:extLst>
                    <a:ext uri="{A12FA001-AC4F-418D-AE19-62706E023703}">
                      <ahyp:hlinkClr val="tx"/>
                    </a:ext>
                  </a:extLst>
                </a:hlinkClick>
              </a:rPr>
              <a:t>cause a 20% decline in performance</a:t>
            </a:r>
            <a:r>
              <a:rPr lang="en" sz="1200">
                <a:solidFill>
                  <a:srgbClr val="2C2C2C"/>
                </a:solidFill>
                <a:highlight>
                  <a:srgbClr val="FFFFFF"/>
                </a:highlight>
                <a:latin typeface="Roboto"/>
                <a:ea typeface="Roboto"/>
                <a:cs typeface="Roboto"/>
                <a:sym typeface="Roboto"/>
              </a:rPr>
              <a:t> – even if students don’t use it.</a:t>
            </a:r>
            <a:endParaRPr sz="1200">
              <a:solidFill>
                <a:srgbClr val="2C2C2C"/>
              </a:solidFill>
              <a:highlight>
                <a:srgbClr val="FFFFFF"/>
              </a:highlight>
              <a:latin typeface="Roboto"/>
              <a:ea typeface="Roboto"/>
              <a:cs typeface="Roboto"/>
              <a:sym typeface="Roboto"/>
            </a:endParaRPr>
          </a:p>
          <a:p>
            <a:pPr indent="0" lvl="0" marL="0" rtl="0" algn="l">
              <a:spcBef>
                <a:spcPts val="0"/>
              </a:spcBef>
              <a:spcAft>
                <a:spcPts val="0"/>
              </a:spcAft>
              <a:buNone/>
            </a:pPr>
            <a:r>
              <a:t/>
            </a:r>
            <a:endParaRPr sz="1200">
              <a:solidFill>
                <a:srgbClr val="2C2C2C"/>
              </a:solidFill>
              <a:highlight>
                <a:srgbClr val="FFFFFF"/>
              </a:highlight>
              <a:latin typeface="Roboto"/>
              <a:ea typeface="Roboto"/>
              <a:cs typeface="Roboto"/>
              <a:sym typeface="Roboto"/>
            </a:endParaRPr>
          </a:p>
          <a:p>
            <a:pPr indent="0" lvl="0" marL="0" rtl="0" algn="l">
              <a:spcBef>
                <a:spcPts val="0"/>
              </a:spcBef>
              <a:spcAft>
                <a:spcPts val="0"/>
              </a:spcAft>
              <a:buNone/>
            </a:pPr>
            <a:r>
              <a:rPr lang="en" sz="1200">
                <a:solidFill>
                  <a:srgbClr val="144A91"/>
                </a:solidFill>
                <a:highlight>
                  <a:srgbClr val="FFFFFF"/>
                </a:highlight>
                <a:uFill>
                  <a:noFill/>
                </a:uFill>
                <a:latin typeface="Roboto"/>
                <a:ea typeface="Roboto"/>
                <a:cs typeface="Roboto"/>
                <a:sym typeface="Roboto"/>
                <a:hlinkClick r:id="rId7">
                  <a:extLst>
                    <a:ext uri="{A12FA001-AC4F-418D-AE19-62706E023703}">
                      <ahyp:hlinkClr val="tx"/>
                    </a:ext>
                  </a:extLst>
                </a:hlinkClick>
              </a:rPr>
              <a:t>A review of 37 studies found</a:t>
            </a:r>
            <a:r>
              <a:rPr lang="en" sz="1200">
                <a:solidFill>
                  <a:srgbClr val="2C2C2C"/>
                </a:solidFill>
                <a:highlight>
                  <a:srgbClr val="FFFFFF"/>
                </a:highlight>
                <a:latin typeface="Roboto"/>
                <a:ea typeface="Roboto"/>
                <a:cs typeface="Roboto"/>
                <a:sym typeface="Roboto"/>
              </a:rPr>
              <a:t> that high parental expectations significantly contribute to improving student grades. These expectations instill belief and motivate students to work harder. However, it's crucial that these expectations are paired with supportive actions that enable the child to develop resilience and overcome setbacks.</a:t>
            </a:r>
            <a:endParaRPr sz="1200">
              <a:solidFill>
                <a:srgbClr val="2C2C2C"/>
              </a:solidFill>
              <a:highlight>
                <a:srgbClr val="FFFFFF"/>
              </a:highlight>
              <a:latin typeface="Roboto"/>
              <a:ea typeface="Roboto"/>
              <a:cs typeface="Roboto"/>
              <a:sym typeface="Robot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3"/>
          <p:cNvSpPr/>
          <p:nvPr/>
        </p:nvSpPr>
        <p:spPr>
          <a:xfrm>
            <a:off x="0" y="0"/>
            <a:ext cx="9161100" cy="2484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3"/>
          <p:cNvSpPr txBox="1"/>
          <p:nvPr>
            <p:ph idx="4294967295" type="title"/>
          </p:nvPr>
        </p:nvSpPr>
        <p:spPr>
          <a:xfrm>
            <a:off x="311700" y="1666000"/>
            <a:ext cx="8520600" cy="733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3600">
                <a:solidFill>
                  <a:schemeClr val="accent1"/>
                </a:solidFill>
              </a:rPr>
              <a:t>Presentations this evening</a:t>
            </a:r>
            <a:endParaRPr b="1" sz="3600">
              <a:solidFill>
                <a:schemeClr val="accent1"/>
              </a:solidFill>
            </a:endParaRPr>
          </a:p>
          <a:p>
            <a:pPr indent="0" lvl="0" marL="0" rtl="0" algn="ctr">
              <a:spcBef>
                <a:spcPts val="0"/>
              </a:spcBef>
              <a:spcAft>
                <a:spcPts val="0"/>
              </a:spcAft>
              <a:buNone/>
            </a:pPr>
            <a:r>
              <a:rPr b="1" lang="en" sz="1900" u="sng">
                <a:solidFill>
                  <a:schemeClr val="accent1"/>
                </a:solidFill>
              </a:rPr>
              <a:t>Introduction</a:t>
            </a:r>
            <a:endParaRPr b="1" sz="1900" u="sng">
              <a:solidFill>
                <a:schemeClr val="accent1"/>
              </a:solidFill>
            </a:endParaRPr>
          </a:p>
          <a:p>
            <a:pPr indent="0" lvl="0" marL="0" rtl="0" algn="ctr">
              <a:spcBef>
                <a:spcPts val="0"/>
              </a:spcBef>
              <a:spcAft>
                <a:spcPts val="0"/>
              </a:spcAft>
              <a:buNone/>
            </a:pPr>
            <a:r>
              <a:t/>
            </a:r>
            <a:endParaRPr b="1" sz="1900" u="sng">
              <a:solidFill>
                <a:schemeClr val="accent1"/>
              </a:solidFill>
            </a:endParaRPr>
          </a:p>
          <a:p>
            <a:pPr indent="0" lvl="0" marL="0" rtl="0" algn="ctr">
              <a:spcBef>
                <a:spcPts val="0"/>
              </a:spcBef>
              <a:spcAft>
                <a:spcPts val="0"/>
              </a:spcAft>
              <a:buNone/>
            </a:pPr>
            <a:r>
              <a:rPr b="1" lang="en" sz="1900">
                <a:solidFill>
                  <a:schemeClr val="accent1"/>
                </a:solidFill>
              </a:rPr>
              <a:t>Mrs Howard - Director of Learning Key Stages 3 &amp; 4</a:t>
            </a:r>
            <a:endParaRPr b="1" sz="1900">
              <a:solidFill>
                <a:schemeClr val="accent1"/>
              </a:solidFill>
            </a:endParaRPr>
          </a:p>
          <a:p>
            <a:pPr indent="0" lvl="0" marL="0" rtl="0" algn="ctr">
              <a:spcBef>
                <a:spcPts val="0"/>
              </a:spcBef>
              <a:spcAft>
                <a:spcPts val="0"/>
              </a:spcAft>
              <a:buNone/>
            </a:pPr>
            <a:r>
              <a:rPr b="1" lang="en" sz="1900">
                <a:solidFill>
                  <a:schemeClr val="accent1"/>
                </a:solidFill>
              </a:rPr>
              <a:t>Mrs Ellis - Deputy Head</a:t>
            </a:r>
            <a:endParaRPr b="1" sz="1900">
              <a:solidFill>
                <a:schemeClr val="accent1"/>
              </a:solidFill>
            </a:endParaRPr>
          </a:p>
          <a:p>
            <a:pPr indent="0" lvl="0" marL="0" rtl="0" algn="ctr">
              <a:spcBef>
                <a:spcPts val="0"/>
              </a:spcBef>
              <a:spcAft>
                <a:spcPts val="0"/>
              </a:spcAft>
              <a:buNone/>
            </a:pPr>
            <a:r>
              <a:rPr b="1" lang="en" sz="1900">
                <a:solidFill>
                  <a:schemeClr val="accent1"/>
                </a:solidFill>
              </a:rPr>
              <a:t>Ms Orchard - Director of Studies Year 11</a:t>
            </a:r>
            <a:endParaRPr b="1" sz="3600">
              <a:solidFill>
                <a:schemeClr val="accent1"/>
              </a:solidFill>
            </a:endParaRPr>
          </a:p>
        </p:txBody>
      </p:sp>
      <p:sp>
        <p:nvSpPr>
          <p:cNvPr id="149" name="Google Shape;149;p23"/>
          <p:cNvSpPr txBox="1"/>
          <p:nvPr>
            <p:ph idx="4294967295" type="body"/>
          </p:nvPr>
        </p:nvSpPr>
        <p:spPr>
          <a:xfrm>
            <a:off x="164950" y="3108900"/>
            <a:ext cx="2177400" cy="4362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lang="en" sz="2100">
                <a:solidFill>
                  <a:schemeClr val="accent5"/>
                </a:solidFill>
              </a:rPr>
              <a:t>Mrs Moore</a:t>
            </a:r>
            <a:endParaRPr b="1" sz="2100">
              <a:solidFill>
                <a:schemeClr val="accent5"/>
              </a:solidFill>
            </a:endParaRPr>
          </a:p>
        </p:txBody>
      </p:sp>
      <p:cxnSp>
        <p:nvCxnSpPr>
          <p:cNvPr id="150" name="Google Shape;150;p23"/>
          <p:cNvCxnSpPr/>
          <p:nvPr/>
        </p:nvCxnSpPr>
        <p:spPr>
          <a:xfrm>
            <a:off x="1118175" y="3613373"/>
            <a:ext cx="270900" cy="0"/>
          </a:xfrm>
          <a:prstGeom prst="straightConnector1">
            <a:avLst/>
          </a:prstGeom>
          <a:noFill/>
          <a:ln cap="flat" cmpd="sng" w="9525">
            <a:solidFill>
              <a:schemeClr val="lt2"/>
            </a:solidFill>
            <a:prstDash val="solid"/>
            <a:round/>
            <a:headEnd len="sm" w="sm" type="none"/>
            <a:tailEnd len="sm" w="sm" type="none"/>
          </a:ln>
        </p:spPr>
      </p:cxnSp>
      <p:sp>
        <p:nvSpPr>
          <p:cNvPr id="151" name="Google Shape;151;p23"/>
          <p:cNvSpPr txBox="1"/>
          <p:nvPr>
            <p:ph idx="4294967295" type="body"/>
          </p:nvPr>
        </p:nvSpPr>
        <p:spPr>
          <a:xfrm>
            <a:off x="164925" y="3641661"/>
            <a:ext cx="2177400" cy="115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100"/>
              <a:t>Science</a:t>
            </a:r>
            <a:endParaRPr sz="1100"/>
          </a:p>
          <a:p>
            <a:pPr indent="0" lvl="0" marL="0" rtl="0" algn="ctr">
              <a:spcBef>
                <a:spcPts val="1600"/>
              </a:spcBef>
              <a:spcAft>
                <a:spcPts val="0"/>
              </a:spcAft>
              <a:buNone/>
            </a:pPr>
            <a:r>
              <a:rPr lang="en" sz="1100"/>
              <a:t>Head of Science</a:t>
            </a:r>
            <a:endParaRPr sz="1100"/>
          </a:p>
          <a:p>
            <a:pPr indent="0" lvl="0" marL="0" rtl="0" algn="ctr">
              <a:spcBef>
                <a:spcPts val="1600"/>
              </a:spcBef>
              <a:spcAft>
                <a:spcPts val="0"/>
              </a:spcAft>
              <a:buNone/>
            </a:pPr>
            <a:r>
              <a:rPr lang="en" sz="1100"/>
              <a:t>Blue programme session 1</a:t>
            </a:r>
            <a:endParaRPr sz="1100"/>
          </a:p>
          <a:p>
            <a:pPr indent="0" lvl="0" marL="0" rtl="0" algn="ctr">
              <a:spcBef>
                <a:spcPts val="1600"/>
              </a:spcBef>
              <a:spcAft>
                <a:spcPts val="1600"/>
              </a:spcAft>
              <a:buNone/>
            </a:pPr>
            <a:r>
              <a:rPr lang="en" sz="1100"/>
              <a:t>Remain in the hall</a:t>
            </a:r>
            <a:endParaRPr sz="1100"/>
          </a:p>
        </p:txBody>
      </p:sp>
      <p:sp>
        <p:nvSpPr>
          <p:cNvPr id="152" name="Google Shape;152;p23"/>
          <p:cNvSpPr txBox="1"/>
          <p:nvPr>
            <p:ph idx="4294967295" type="body"/>
          </p:nvPr>
        </p:nvSpPr>
        <p:spPr>
          <a:xfrm>
            <a:off x="2374559" y="3108900"/>
            <a:ext cx="2177400" cy="4362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lang="en" sz="2100">
                <a:solidFill>
                  <a:schemeClr val="accent5"/>
                </a:solidFill>
              </a:rPr>
              <a:t>Miss Mani</a:t>
            </a:r>
            <a:endParaRPr b="1" sz="2100">
              <a:solidFill>
                <a:schemeClr val="accent5"/>
              </a:solidFill>
            </a:endParaRPr>
          </a:p>
        </p:txBody>
      </p:sp>
      <p:cxnSp>
        <p:nvCxnSpPr>
          <p:cNvPr id="153" name="Google Shape;153;p23"/>
          <p:cNvCxnSpPr/>
          <p:nvPr/>
        </p:nvCxnSpPr>
        <p:spPr>
          <a:xfrm>
            <a:off x="3327800" y="3613373"/>
            <a:ext cx="270900" cy="0"/>
          </a:xfrm>
          <a:prstGeom prst="straightConnector1">
            <a:avLst/>
          </a:prstGeom>
          <a:noFill/>
          <a:ln cap="flat" cmpd="sng" w="9525">
            <a:solidFill>
              <a:schemeClr val="lt2"/>
            </a:solidFill>
            <a:prstDash val="solid"/>
            <a:round/>
            <a:headEnd len="sm" w="sm" type="none"/>
            <a:tailEnd len="sm" w="sm" type="none"/>
          </a:ln>
        </p:spPr>
      </p:cxnSp>
      <p:sp>
        <p:nvSpPr>
          <p:cNvPr id="154" name="Google Shape;154;p23"/>
          <p:cNvSpPr txBox="1"/>
          <p:nvPr>
            <p:ph idx="4294967295" type="body"/>
          </p:nvPr>
        </p:nvSpPr>
        <p:spPr>
          <a:xfrm>
            <a:off x="2374545" y="3641661"/>
            <a:ext cx="2177400" cy="115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100"/>
              <a:t>Maths</a:t>
            </a:r>
            <a:endParaRPr sz="1100"/>
          </a:p>
          <a:p>
            <a:pPr indent="0" lvl="0" marL="0" rtl="0" algn="ctr">
              <a:spcBef>
                <a:spcPts val="1600"/>
              </a:spcBef>
              <a:spcAft>
                <a:spcPts val="0"/>
              </a:spcAft>
              <a:buNone/>
            </a:pPr>
            <a:r>
              <a:rPr lang="en" sz="1100"/>
              <a:t>Head of Key Stage 4</a:t>
            </a:r>
            <a:endParaRPr sz="1100"/>
          </a:p>
          <a:p>
            <a:pPr indent="0" lvl="0" marL="0" rtl="0" algn="ctr">
              <a:spcBef>
                <a:spcPts val="1600"/>
              </a:spcBef>
              <a:spcAft>
                <a:spcPts val="0"/>
              </a:spcAft>
              <a:buNone/>
            </a:pPr>
            <a:r>
              <a:rPr lang="en" sz="1100"/>
              <a:t>Blue programme session 1</a:t>
            </a:r>
            <a:endParaRPr sz="1100"/>
          </a:p>
          <a:p>
            <a:pPr indent="0" lvl="0" marL="0" rtl="0" algn="ctr">
              <a:spcBef>
                <a:spcPts val="1600"/>
              </a:spcBef>
              <a:spcAft>
                <a:spcPts val="1600"/>
              </a:spcAft>
              <a:buNone/>
            </a:pPr>
            <a:r>
              <a:rPr lang="en" sz="1100"/>
              <a:t>Remain in the hall</a:t>
            </a:r>
            <a:endParaRPr sz="1100"/>
          </a:p>
        </p:txBody>
      </p:sp>
      <p:sp>
        <p:nvSpPr>
          <p:cNvPr id="155" name="Google Shape;155;p23"/>
          <p:cNvSpPr txBox="1"/>
          <p:nvPr>
            <p:ph idx="4294967295" type="body"/>
          </p:nvPr>
        </p:nvSpPr>
        <p:spPr>
          <a:xfrm>
            <a:off x="4584180" y="3108900"/>
            <a:ext cx="2177400" cy="4362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lang="en" sz="2100">
                <a:solidFill>
                  <a:schemeClr val="accent5"/>
                </a:solidFill>
              </a:rPr>
              <a:t>Miss Giglioni</a:t>
            </a:r>
            <a:endParaRPr b="1" sz="2100">
              <a:solidFill>
                <a:schemeClr val="accent5"/>
              </a:solidFill>
            </a:endParaRPr>
          </a:p>
        </p:txBody>
      </p:sp>
      <p:cxnSp>
        <p:nvCxnSpPr>
          <p:cNvPr id="156" name="Google Shape;156;p23"/>
          <p:cNvCxnSpPr/>
          <p:nvPr/>
        </p:nvCxnSpPr>
        <p:spPr>
          <a:xfrm>
            <a:off x="5554075" y="3613373"/>
            <a:ext cx="270900" cy="0"/>
          </a:xfrm>
          <a:prstGeom prst="straightConnector1">
            <a:avLst/>
          </a:prstGeom>
          <a:noFill/>
          <a:ln cap="flat" cmpd="sng" w="9525">
            <a:solidFill>
              <a:schemeClr val="lt2"/>
            </a:solidFill>
            <a:prstDash val="solid"/>
            <a:round/>
            <a:headEnd len="sm" w="sm" type="none"/>
            <a:tailEnd len="sm" w="sm" type="none"/>
          </a:ln>
        </p:spPr>
      </p:cxnSp>
      <p:sp>
        <p:nvSpPr>
          <p:cNvPr id="157" name="Google Shape;157;p23"/>
          <p:cNvSpPr txBox="1"/>
          <p:nvPr>
            <p:ph idx="4294967295" type="body"/>
          </p:nvPr>
        </p:nvSpPr>
        <p:spPr>
          <a:xfrm>
            <a:off x="4584169" y="3641661"/>
            <a:ext cx="2177400" cy="115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100"/>
              <a:t>MFL</a:t>
            </a:r>
            <a:endParaRPr sz="1100"/>
          </a:p>
          <a:p>
            <a:pPr indent="0" lvl="0" marL="0" rtl="0" algn="ctr">
              <a:spcBef>
                <a:spcPts val="1600"/>
              </a:spcBef>
              <a:spcAft>
                <a:spcPts val="0"/>
              </a:spcAft>
              <a:buNone/>
            </a:pPr>
            <a:r>
              <a:rPr lang="en" sz="1100"/>
              <a:t>Head of Key Stage 4</a:t>
            </a:r>
            <a:endParaRPr sz="1100"/>
          </a:p>
          <a:p>
            <a:pPr indent="0" lvl="0" marL="0" rtl="0" algn="ctr">
              <a:spcBef>
                <a:spcPts val="1600"/>
              </a:spcBef>
              <a:spcAft>
                <a:spcPts val="0"/>
              </a:spcAft>
              <a:buNone/>
            </a:pPr>
            <a:r>
              <a:rPr lang="en" sz="1100"/>
              <a:t>Yellow programme session 1</a:t>
            </a:r>
            <a:endParaRPr sz="1100"/>
          </a:p>
          <a:p>
            <a:pPr indent="0" lvl="0" marL="0" rtl="0" algn="ctr">
              <a:spcBef>
                <a:spcPts val="1600"/>
              </a:spcBef>
              <a:spcAft>
                <a:spcPts val="1600"/>
              </a:spcAft>
              <a:buNone/>
            </a:pPr>
            <a:r>
              <a:rPr lang="en" sz="1100"/>
              <a:t>K10</a:t>
            </a:r>
            <a:endParaRPr sz="1100"/>
          </a:p>
        </p:txBody>
      </p:sp>
      <p:sp>
        <p:nvSpPr>
          <p:cNvPr id="158" name="Google Shape;158;p23"/>
          <p:cNvSpPr txBox="1"/>
          <p:nvPr>
            <p:ph idx="4294967295" type="body"/>
          </p:nvPr>
        </p:nvSpPr>
        <p:spPr>
          <a:xfrm>
            <a:off x="6793801" y="3108900"/>
            <a:ext cx="2177400" cy="4362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b="1" lang="en" sz="2100">
                <a:solidFill>
                  <a:schemeClr val="accent5"/>
                </a:solidFill>
              </a:rPr>
              <a:t>Ms Adeaga</a:t>
            </a:r>
            <a:endParaRPr b="1" sz="2100">
              <a:solidFill>
                <a:schemeClr val="accent5"/>
              </a:solidFill>
            </a:endParaRPr>
          </a:p>
        </p:txBody>
      </p:sp>
      <p:cxnSp>
        <p:nvCxnSpPr>
          <p:cNvPr id="159" name="Google Shape;159;p23"/>
          <p:cNvCxnSpPr/>
          <p:nvPr/>
        </p:nvCxnSpPr>
        <p:spPr>
          <a:xfrm>
            <a:off x="7747050" y="3613373"/>
            <a:ext cx="270900" cy="0"/>
          </a:xfrm>
          <a:prstGeom prst="straightConnector1">
            <a:avLst/>
          </a:prstGeom>
          <a:noFill/>
          <a:ln cap="flat" cmpd="sng" w="9525">
            <a:solidFill>
              <a:schemeClr val="lt2"/>
            </a:solidFill>
            <a:prstDash val="solid"/>
            <a:round/>
            <a:headEnd len="sm" w="sm" type="none"/>
            <a:tailEnd len="sm" w="sm" type="none"/>
          </a:ln>
        </p:spPr>
      </p:cxnSp>
      <p:sp>
        <p:nvSpPr>
          <p:cNvPr id="160" name="Google Shape;160;p23"/>
          <p:cNvSpPr txBox="1"/>
          <p:nvPr>
            <p:ph idx="4294967295" type="body"/>
          </p:nvPr>
        </p:nvSpPr>
        <p:spPr>
          <a:xfrm>
            <a:off x="6793795" y="3641661"/>
            <a:ext cx="2177400" cy="1153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100"/>
              <a:t>English</a:t>
            </a:r>
            <a:endParaRPr sz="1100"/>
          </a:p>
          <a:p>
            <a:pPr indent="0" lvl="0" marL="0" rtl="0" algn="ctr">
              <a:spcBef>
                <a:spcPts val="1600"/>
              </a:spcBef>
              <a:spcAft>
                <a:spcPts val="0"/>
              </a:spcAft>
              <a:buNone/>
            </a:pPr>
            <a:r>
              <a:rPr lang="en" sz="1100"/>
              <a:t>Head of Key Stage 4</a:t>
            </a:r>
            <a:endParaRPr sz="1100"/>
          </a:p>
          <a:p>
            <a:pPr indent="0" lvl="0" marL="0" rtl="0" algn="ctr">
              <a:spcBef>
                <a:spcPts val="1600"/>
              </a:spcBef>
              <a:spcAft>
                <a:spcPts val="0"/>
              </a:spcAft>
              <a:buNone/>
            </a:pPr>
            <a:r>
              <a:rPr lang="en" sz="1100"/>
              <a:t>Yellow programme session 1</a:t>
            </a:r>
            <a:endParaRPr sz="1100"/>
          </a:p>
          <a:p>
            <a:pPr indent="0" lvl="0" marL="0" rtl="0" algn="ctr">
              <a:spcBef>
                <a:spcPts val="1600"/>
              </a:spcBef>
              <a:spcAft>
                <a:spcPts val="1600"/>
              </a:spcAft>
              <a:buNone/>
            </a:pPr>
            <a:r>
              <a:rPr lang="en" sz="1100"/>
              <a:t>K10</a:t>
            </a:r>
            <a:endParaRPr sz="11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